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5.xml" ContentType="application/vnd.openxmlformats-officedocument.theme+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theme/theme6.xml" ContentType="application/vnd.openxmlformats-officedocument.theme+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5"/>
    <p:sldMasterId id="2147483651" r:id="rId6"/>
    <p:sldMasterId id="2147484504" r:id="rId7"/>
    <p:sldMasterId id="2147484624" r:id="rId8"/>
    <p:sldMasterId id="2147485407" r:id="rId9"/>
    <p:sldMasterId id="2147485428" r:id="rId10"/>
    <p:sldMasterId id="2147485449" r:id="rId11"/>
  </p:sldMasterIdLst>
  <p:notesMasterIdLst>
    <p:notesMasterId r:id="rId32"/>
  </p:notesMasterIdLst>
  <p:handoutMasterIdLst>
    <p:handoutMasterId r:id="rId33"/>
  </p:handoutMasterIdLst>
  <p:sldIdLst>
    <p:sldId id="681" r:id="rId12"/>
    <p:sldId id="740" r:id="rId13"/>
    <p:sldId id="741" r:id="rId14"/>
    <p:sldId id="758" r:id="rId15"/>
    <p:sldId id="746" r:id="rId16"/>
    <p:sldId id="753" r:id="rId17"/>
    <p:sldId id="760" r:id="rId18"/>
    <p:sldId id="745" r:id="rId19"/>
    <p:sldId id="752" r:id="rId20"/>
    <p:sldId id="747" r:id="rId21"/>
    <p:sldId id="748" r:id="rId22"/>
    <p:sldId id="739" r:id="rId23"/>
    <p:sldId id="759" r:id="rId24"/>
    <p:sldId id="743" r:id="rId25"/>
    <p:sldId id="742" r:id="rId26"/>
    <p:sldId id="754" r:id="rId27"/>
    <p:sldId id="755" r:id="rId28"/>
    <p:sldId id="756" r:id="rId29"/>
    <p:sldId id="757" r:id="rId30"/>
    <p:sldId id="749" r:id="rId31"/>
  </p:sldIdLst>
  <p:sldSz cx="9144000" cy="6858000" type="screen4x3"/>
  <p:notesSz cx="7010400" cy="9296400"/>
  <p:defaultTextStyle>
    <a:defPPr>
      <a:defRPr lang="en-US"/>
    </a:defPPr>
    <a:lvl1pPr algn="l" rtl="0" fontAlgn="base">
      <a:spcBef>
        <a:spcPct val="0"/>
      </a:spcBef>
      <a:spcAft>
        <a:spcPct val="0"/>
      </a:spcAft>
      <a:defRPr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b="1" kern="1200">
        <a:solidFill>
          <a:schemeClr val="tx1"/>
        </a:solidFill>
        <a:latin typeface="Arial" pitchFamily="34" charset="0"/>
        <a:ea typeface="+mn-ea"/>
        <a:cs typeface="Arial" pitchFamily="34" charset="0"/>
      </a:defRPr>
    </a:lvl5pPr>
    <a:lvl6pPr marL="2286000" algn="l" defTabSz="914400" rtl="0" eaLnBrk="1" latinLnBrk="0" hangingPunct="1">
      <a:defRPr b="1" kern="1200">
        <a:solidFill>
          <a:schemeClr val="tx1"/>
        </a:solidFill>
        <a:latin typeface="Arial" pitchFamily="34" charset="0"/>
        <a:ea typeface="+mn-ea"/>
        <a:cs typeface="Arial" pitchFamily="34" charset="0"/>
      </a:defRPr>
    </a:lvl6pPr>
    <a:lvl7pPr marL="2743200" algn="l" defTabSz="914400" rtl="0" eaLnBrk="1" latinLnBrk="0" hangingPunct="1">
      <a:defRPr b="1" kern="1200">
        <a:solidFill>
          <a:schemeClr val="tx1"/>
        </a:solidFill>
        <a:latin typeface="Arial" pitchFamily="34" charset="0"/>
        <a:ea typeface="+mn-ea"/>
        <a:cs typeface="Arial" pitchFamily="34" charset="0"/>
      </a:defRPr>
    </a:lvl7pPr>
    <a:lvl8pPr marL="3200400" algn="l" defTabSz="914400" rtl="0" eaLnBrk="1" latinLnBrk="0" hangingPunct="1">
      <a:defRPr b="1" kern="1200">
        <a:solidFill>
          <a:schemeClr val="tx1"/>
        </a:solidFill>
        <a:latin typeface="Arial" pitchFamily="34" charset="0"/>
        <a:ea typeface="+mn-ea"/>
        <a:cs typeface="Arial" pitchFamily="34" charset="0"/>
      </a:defRPr>
    </a:lvl8pPr>
    <a:lvl9pPr marL="3657600" algn="l" defTabSz="914400" rtl="0" eaLnBrk="1" latinLnBrk="0" hangingPunct="1">
      <a:defRPr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673">
          <p15:clr>
            <a:srgbClr val="A4A3A4"/>
          </p15:clr>
        </p15:guide>
        <p15:guide id="2" pos="2717">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000"/>
    <a:srgbClr val="006600"/>
    <a:srgbClr val="CC6600"/>
    <a:srgbClr val="CC9900"/>
    <a:srgbClr val="669900"/>
    <a:srgbClr val="996600"/>
    <a:srgbClr val="99CC00"/>
    <a:srgbClr val="6600FF"/>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94" autoAdjust="0"/>
    <p:restoredTop sz="67747" autoAdjust="0"/>
  </p:normalViewPr>
  <p:slideViewPr>
    <p:cSldViewPr snapToGrid="0">
      <p:cViewPr varScale="1">
        <p:scale>
          <a:sx n="86" d="100"/>
          <a:sy n="86" d="100"/>
        </p:scale>
        <p:origin x="600" y="78"/>
      </p:cViewPr>
      <p:guideLst>
        <p:guide orient="horz" pos="673"/>
        <p:guide pos="271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3270" y="-96"/>
      </p:cViewPr>
      <p:guideLst>
        <p:guide orient="horz" pos="2929"/>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customXml" Target="../customXml/item3.xml"/><Relationship Id="rId21" Type="http://schemas.openxmlformats.org/officeDocument/2006/relationships/slide" Target="slides/slide10.xml"/><Relationship Id="rId34" Type="http://schemas.openxmlformats.org/officeDocument/2006/relationships/presProps" Target="presProps.xml"/><Relationship Id="rId7"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slide" Target="slides/slide1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theme" Target="theme/theme1.xml"/><Relationship Id="rId10" Type="http://schemas.openxmlformats.org/officeDocument/2006/relationships/slideMaster" Target="slideMasters/slideMaster6.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E:\NguyenDo\Work\Worksoft\Hess\Reports\Hess_PerfTest_SAPResponse.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oleObject" Target="file:///E:\NguyenDo\Work\Worksoft\Hess\Reports\Hess_PerfTest_SAPRespons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r>
              <a:rPr lang="en-US" dirty="0"/>
              <a:t>SAP Online Performance </a:t>
            </a:r>
            <a:r>
              <a:rPr lang="en-US" dirty="0" smtClean="0"/>
              <a:t>Tests</a:t>
            </a:r>
            <a:endParaRPr lang="en-US" dirty="0"/>
          </a:p>
        </c:rich>
      </c:tx>
      <c:layout/>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Overview!$C$1</c:f>
              <c:strCache>
                <c:ptCount val="1"/>
                <c:pt idx="0">
                  <c:v>Number of Dialog Steps</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Overview!$A$2:$A$10</c:f>
              <c:strCache>
                <c:ptCount val="9"/>
                <c:pt idx="0">
                  <c:v>130-users</c:v>
                </c:pt>
                <c:pt idx="1">
                  <c:v>200-users</c:v>
                </c:pt>
                <c:pt idx="2">
                  <c:v>245-users</c:v>
                </c:pt>
                <c:pt idx="3">
                  <c:v>330-users</c:v>
                </c:pt>
                <c:pt idx="4">
                  <c:v>395-users</c:v>
                </c:pt>
                <c:pt idx="5">
                  <c:v>505-users</c:v>
                </c:pt>
                <c:pt idx="6">
                  <c:v>610-users+WAN</c:v>
                </c:pt>
                <c:pt idx="7">
                  <c:v>610-users+WAN</c:v>
                </c:pt>
                <c:pt idx="8">
                  <c:v>610-users+WAN+8LUN</c:v>
                </c:pt>
              </c:strCache>
            </c:strRef>
          </c:cat>
          <c:val>
            <c:numRef>
              <c:f>Overview!$C$2:$C$10</c:f>
              <c:numCache>
                <c:formatCode>#,##0</c:formatCode>
                <c:ptCount val="9"/>
                <c:pt idx="0">
                  <c:v>65829</c:v>
                </c:pt>
                <c:pt idx="1">
                  <c:v>100331</c:v>
                </c:pt>
                <c:pt idx="2">
                  <c:v>121180</c:v>
                </c:pt>
                <c:pt idx="3">
                  <c:v>146415</c:v>
                </c:pt>
                <c:pt idx="4">
                  <c:v>170365</c:v>
                </c:pt>
                <c:pt idx="5">
                  <c:v>195653</c:v>
                </c:pt>
                <c:pt idx="6">
                  <c:v>225259</c:v>
                </c:pt>
                <c:pt idx="7">
                  <c:v>202504</c:v>
                </c:pt>
                <c:pt idx="8">
                  <c:v>182639</c:v>
                </c:pt>
              </c:numCache>
            </c:numRef>
          </c:val>
        </c:ser>
        <c:dLbls>
          <c:showLegendKey val="0"/>
          <c:showVal val="0"/>
          <c:showCatName val="0"/>
          <c:showSerName val="0"/>
          <c:showPercent val="0"/>
          <c:showBubbleSize val="0"/>
        </c:dLbls>
        <c:gapWidth val="150"/>
        <c:axId val="381566072"/>
        <c:axId val="381563720"/>
      </c:barChart>
      <c:lineChart>
        <c:grouping val="standard"/>
        <c:varyColors val="0"/>
        <c:ser>
          <c:idx val="1"/>
          <c:order val="1"/>
          <c:tx>
            <c:strRef>
              <c:f>Overview!$E$1</c:f>
              <c:strCache>
                <c:ptCount val="1"/>
                <c:pt idx="0">
                  <c:v>Average response Time/Dialog Step (ms)</c:v>
                </c:pt>
              </c:strCache>
            </c:strRef>
          </c:tx>
          <c:spPr>
            <a:ln w="34925" cap="rnd">
              <a:solidFill>
                <a:schemeClr val="accent2"/>
              </a:solidFill>
              <a:round/>
            </a:ln>
            <a:effectLst>
              <a:outerShdw blurRad="40000" dist="23000" dir="5400000" rotWithShape="0">
                <a:srgbClr val="000000">
                  <a:alpha val="35000"/>
                </a:srgbClr>
              </a:outerShdw>
            </a:effectLst>
          </c:spPr>
          <c:marker>
            <c:symbol val="circle"/>
            <c:size val="6"/>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a:solidFill>
                  <a:schemeClr val="accent2"/>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numRef>
              <c:f>Overview!$B$2:$B$10</c:f>
              <c:numCache>
                <c:formatCode>General</c:formatCode>
                <c:ptCount val="9"/>
                <c:pt idx="0">
                  <c:v>130</c:v>
                </c:pt>
                <c:pt idx="1">
                  <c:v>200</c:v>
                </c:pt>
                <c:pt idx="2">
                  <c:v>245</c:v>
                </c:pt>
                <c:pt idx="3" formatCode="0">
                  <c:v>330</c:v>
                </c:pt>
                <c:pt idx="4">
                  <c:v>395</c:v>
                </c:pt>
                <c:pt idx="5">
                  <c:v>505</c:v>
                </c:pt>
                <c:pt idx="6">
                  <c:v>610</c:v>
                </c:pt>
                <c:pt idx="7">
                  <c:v>610</c:v>
                </c:pt>
                <c:pt idx="8">
                  <c:v>610</c:v>
                </c:pt>
              </c:numCache>
            </c:numRef>
          </c:cat>
          <c:val>
            <c:numRef>
              <c:f>Overview!$E$2:$E$10</c:f>
              <c:numCache>
                <c:formatCode>0</c:formatCode>
                <c:ptCount val="9"/>
                <c:pt idx="0">
                  <c:v>125.00569657749624</c:v>
                </c:pt>
                <c:pt idx="1">
                  <c:v>135.96993950025416</c:v>
                </c:pt>
                <c:pt idx="2">
                  <c:v>145.25499257303184</c:v>
                </c:pt>
                <c:pt idx="3">
                  <c:v>202.02848068845407</c:v>
                </c:pt>
                <c:pt idx="4">
                  <c:v>273.57731928506439</c:v>
                </c:pt>
                <c:pt idx="5">
                  <c:v>355.17472259561572</c:v>
                </c:pt>
                <c:pt idx="6">
                  <c:v>385.01458321310133</c:v>
                </c:pt>
                <c:pt idx="7" formatCode="0.0">
                  <c:v>400.65875241970525</c:v>
                </c:pt>
                <c:pt idx="8" formatCode="0.0">
                  <c:v>564.29897228959862</c:v>
                </c:pt>
              </c:numCache>
            </c:numRef>
          </c:val>
          <c:smooth val="0"/>
        </c:ser>
        <c:ser>
          <c:idx val="2"/>
          <c:order val="2"/>
          <c:tx>
            <c:strRef>
              <c:f>Overview!$B$1</c:f>
              <c:strCache>
                <c:ptCount val="1"/>
                <c:pt idx="0">
                  <c:v>Concurrent Users</c:v>
                </c:pt>
              </c:strCache>
            </c:strRef>
          </c:tx>
          <c:spPr>
            <a:ln w="34925" cap="rnd">
              <a:solidFill>
                <a:schemeClr val="accent3"/>
              </a:solidFill>
              <a:round/>
            </a:ln>
            <a:effectLst>
              <a:outerShdw blurRad="40000" dist="23000" dir="5400000" rotWithShape="0">
                <a:srgbClr val="000000">
                  <a:alpha val="35000"/>
                </a:srgbClr>
              </a:outerShdw>
            </a:effectLst>
          </c:spPr>
          <c:marker>
            <c:symbol val="circle"/>
            <c:size val="6"/>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w="9525">
                <a:solidFill>
                  <a:schemeClr val="accent3"/>
                </a:solidFill>
                <a:rou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marker>
          <c:cat>
            <c:numRef>
              <c:f>Overview!$B$2:$B$10</c:f>
              <c:numCache>
                <c:formatCode>General</c:formatCode>
                <c:ptCount val="9"/>
                <c:pt idx="0">
                  <c:v>130</c:v>
                </c:pt>
                <c:pt idx="1">
                  <c:v>200</c:v>
                </c:pt>
                <c:pt idx="2">
                  <c:v>245</c:v>
                </c:pt>
                <c:pt idx="3" formatCode="0">
                  <c:v>330</c:v>
                </c:pt>
                <c:pt idx="4">
                  <c:v>395</c:v>
                </c:pt>
                <c:pt idx="5">
                  <c:v>505</c:v>
                </c:pt>
                <c:pt idx="6">
                  <c:v>610</c:v>
                </c:pt>
                <c:pt idx="7">
                  <c:v>610</c:v>
                </c:pt>
                <c:pt idx="8">
                  <c:v>610</c:v>
                </c:pt>
              </c:numCache>
            </c:numRef>
          </c:cat>
          <c:val>
            <c:numRef>
              <c:f>Overview!$B$2:$B$10</c:f>
              <c:numCache>
                <c:formatCode>General</c:formatCode>
                <c:ptCount val="9"/>
                <c:pt idx="0">
                  <c:v>130</c:v>
                </c:pt>
                <c:pt idx="1">
                  <c:v>200</c:v>
                </c:pt>
                <c:pt idx="2">
                  <c:v>245</c:v>
                </c:pt>
                <c:pt idx="3" formatCode="0">
                  <c:v>330</c:v>
                </c:pt>
                <c:pt idx="4">
                  <c:v>395</c:v>
                </c:pt>
                <c:pt idx="5">
                  <c:v>505</c:v>
                </c:pt>
                <c:pt idx="6">
                  <c:v>610</c:v>
                </c:pt>
                <c:pt idx="7">
                  <c:v>610</c:v>
                </c:pt>
                <c:pt idx="8">
                  <c:v>610</c:v>
                </c:pt>
              </c:numCache>
            </c:numRef>
          </c:val>
          <c:smooth val="0"/>
        </c:ser>
        <c:dLbls>
          <c:showLegendKey val="0"/>
          <c:showVal val="0"/>
          <c:showCatName val="0"/>
          <c:showSerName val="0"/>
          <c:showPercent val="0"/>
          <c:showBubbleSize val="0"/>
        </c:dLbls>
        <c:marker val="1"/>
        <c:smooth val="0"/>
        <c:axId val="381571560"/>
        <c:axId val="381572344"/>
      </c:lineChart>
      <c:catAx>
        <c:axId val="381566072"/>
        <c:scaling>
          <c:orientation val="minMax"/>
        </c:scaling>
        <c:delete val="0"/>
        <c:axPos val="b"/>
        <c:title>
          <c:tx>
            <c:rich>
              <a:bodyPr rot="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US"/>
                  <a:t>SAP Concurrent High-Dialog User</a:t>
                </a:r>
              </a:p>
            </c:rich>
          </c:tx>
          <c:layout/>
          <c:overlay val="0"/>
          <c:spPr>
            <a:noFill/>
            <a:ln>
              <a:noFill/>
            </a:ln>
            <a:effectLst/>
          </c:spPr>
          <c:txPr>
            <a:bodyPr rot="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endParaRPr lang="en-US"/>
            </a:p>
          </c:txPr>
        </c:title>
        <c:numFmt formatCode="#,##0.00" sourceLinked="0"/>
        <c:majorTickMark val="none"/>
        <c:minorTickMark val="none"/>
        <c:tickLblPos val="none"/>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81563720"/>
        <c:crosses val="autoZero"/>
        <c:auto val="1"/>
        <c:lblAlgn val="ctr"/>
        <c:lblOffset val="100"/>
        <c:noMultiLvlLbl val="0"/>
      </c:catAx>
      <c:valAx>
        <c:axId val="381563720"/>
        <c:scaling>
          <c:orientation val="minMax"/>
        </c:scaling>
        <c:delete val="0"/>
        <c:axPos val="l"/>
        <c:majorGridlines>
          <c:spPr>
            <a:ln w="9525" cap="flat" cmpd="sng" algn="ctr">
              <a:solidFill>
                <a:schemeClr val="lt1">
                  <a:lumMod val="95000"/>
                  <a:alpha val="10000"/>
                </a:schemeClr>
              </a:solidFill>
              <a:round/>
            </a:ln>
            <a:effectLst/>
          </c:spPr>
        </c:majorGridlines>
        <c:title>
          <c:tx>
            <c:rich>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US"/>
                  <a:t>Dialog Steps Per Hour</a:t>
                </a:r>
              </a:p>
            </c:rich>
          </c:tx>
          <c:layout/>
          <c:overlay val="0"/>
          <c:spPr>
            <a:noFill/>
            <a:ln>
              <a:noFill/>
            </a:ln>
            <a:effectLst/>
          </c:spPr>
          <c:txPr>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81566072"/>
        <c:crosses val="autoZero"/>
        <c:crossBetween val="between"/>
      </c:valAx>
      <c:valAx>
        <c:axId val="381572344"/>
        <c:scaling>
          <c:orientation val="minMax"/>
        </c:scaling>
        <c:delete val="0"/>
        <c:axPos val="r"/>
        <c:title>
          <c:tx>
            <c:rich>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r>
                  <a:rPr lang="en-US"/>
                  <a:t>Average Response Time per Dialog (ms)</a:t>
                </a:r>
              </a:p>
            </c:rich>
          </c:tx>
          <c:layout/>
          <c:overlay val="0"/>
          <c:spPr>
            <a:noFill/>
            <a:ln>
              <a:noFill/>
            </a:ln>
            <a:effectLst/>
          </c:spPr>
          <c:txPr>
            <a:bodyPr rot="-5400000" spcFirstLastPara="1" vertOverflow="ellipsis" vert="horz" wrap="square" anchor="ctr" anchorCtr="1"/>
            <a:lstStyle/>
            <a:p>
              <a:pPr>
                <a:defRPr sz="1197" b="1" i="0" u="none" strike="noStrike" kern="1200" cap="all" baseline="0">
                  <a:solidFill>
                    <a:schemeClr val="lt1">
                      <a:lumMod val="8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81571560"/>
        <c:crosses val="max"/>
        <c:crossBetween val="between"/>
      </c:valAx>
      <c:catAx>
        <c:axId val="381571560"/>
        <c:scaling>
          <c:orientation val="minMax"/>
        </c:scaling>
        <c:delete val="1"/>
        <c:axPos val="b"/>
        <c:numFmt formatCode="General" sourceLinked="1"/>
        <c:majorTickMark val="none"/>
        <c:minorTickMark val="none"/>
        <c:tickLblPos val="nextTo"/>
        <c:crossAx val="381572344"/>
        <c:crosses val="autoZero"/>
        <c:auto val="1"/>
        <c:lblAlgn val="ctr"/>
        <c:lblOffset val="100"/>
        <c:noMultiLvlLbl val="0"/>
      </c:catAx>
      <c:dTable>
        <c:showHorzBorder val="1"/>
        <c:showVertBorder val="1"/>
        <c:showOutline val="1"/>
        <c:showKeys val="1"/>
        <c:spPr>
          <a:noFill/>
          <a:ln w="9525">
            <a:solidFill>
              <a:schemeClr val="lt1">
                <a:lumMod val="95000"/>
                <a:alpha val="54000"/>
              </a:schemeClr>
            </a:solidFill>
          </a:ln>
          <a:effectLst/>
        </c:spPr>
        <c:txPr>
          <a:bodyPr rot="0" spcFirstLastPara="1" vertOverflow="ellipsis" vert="horz" wrap="square" anchor="ctr" anchorCtr="1"/>
          <a:lstStyle/>
          <a:p>
            <a:pPr rtl="0">
              <a:defRPr sz="1197" b="0" i="0" u="none" strike="noStrike" kern="1200" baseline="0">
                <a:solidFill>
                  <a:schemeClr val="lt1">
                    <a:lumMod val="85000"/>
                  </a:schemeClr>
                </a:solidFill>
                <a:latin typeface="+mn-lt"/>
                <a:ea typeface="+mn-ea"/>
                <a:cs typeface="+mn-cs"/>
              </a:defRPr>
            </a:pPr>
            <a:endParaRPr lang="en-US"/>
          </a:p>
        </c:txPr>
      </c:dTable>
      <c:spPr>
        <a:noFill/>
        <a:ln>
          <a:noFill/>
        </a:ln>
        <a:effectLst/>
      </c:spPr>
    </c:plotArea>
    <c:plotVisOnly val="1"/>
    <c:dispBlanksAs val="gap"/>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SAP Online Performance Test Results</a:t>
            </a:r>
          </a:p>
        </c:rich>
      </c:tx>
      <c:layout/>
      <c:overlay val="0"/>
    </c:title>
    <c:autoTitleDeleted val="0"/>
    <c:plotArea>
      <c:layout/>
      <c:barChart>
        <c:barDir val="col"/>
        <c:grouping val="clustered"/>
        <c:varyColors val="0"/>
        <c:ser>
          <c:idx val="0"/>
          <c:order val="0"/>
          <c:tx>
            <c:strRef>
              <c:f>Overview!$C$1</c:f>
              <c:strCache>
                <c:ptCount val="1"/>
                <c:pt idx="0">
                  <c:v>Number of Dialog Steps</c:v>
                </c:pt>
              </c:strCache>
            </c:strRef>
          </c:tx>
          <c:invertIfNegative val="0"/>
          <c:cat>
            <c:strRef>
              <c:f>Overview!$A$2:$A$10</c:f>
              <c:strCache>
                <c:ptCount val="9"/>
                <c:pt idx="0">
                  <c:v>130-users</c:v>
                </c:pt>
                <c:pt idx="1">
                  <c:v>200-users</c:v>
                </c:pt>
                <c:pt idx="2">
                  <c:v>245-users</c:v>
                </c:pt>
                <c:pt idx="3">
                  <c:v>330-users</c:v>
                </c:pt>
                <c:pt idx="4">
                  <c:v>395-users</c:v>
                </c:pt>
                <c:pt idx="5">
                  <c:v>505-users</c:v>
                </c:pt>
                <c:pt idx="6">
                  <c:v>610-users+WAN</c:v>
                </c:pt>
                <c:pt idx="7">
                  <c:v>610-users+WAN</c:v>
                </c:pt>
                <c:pt idx="8">
                  <c:v>610-users+WAN+8LUN</c:v>
                </c:pt>
              </c:strCache>
            </c:strRef>
          </c:cat>
          <c:val>
            <c:numRef>
              <c:f>Overview!$C$2:$C$10</c:f>
              <c:numCache>
                <c:formatCode>#,##0</c:formatCode>
                <c:ptCount val="9"/>
                <c:pt idx="0">
                  <c:v>65829</c:v>
                </c:pt>
                <c:pt idx="1">
                  <c:v>100331</c:v>
                </c:pt>
                <c:pt idx="2">
                  <c:v>121180</c:v>
                </c:pt>
                <c:pt idx="3">
                  <c:v>146415</c:v>
                </c:pt>
                <c:pt idx="4">
                  <c:v>170365</c:v>
                </c:pt>
                <c:pt idx="5">
                  <c:v>195653</c:v>
                </c:pt>
                <c:pt idx="6">
                  <c:v>225259</c:v>
                </c:pt>
                <c:pt idx="7">
                  <c:v>202504</c:v>
                </c:pt>
                <c:pt idx="8">
                  <c:v>182639</c:v>
                </c:pt>
              </c:numCache>
            </c:numRef>
          </c:val>
        </c:ser>
        <c:dLbls>
          <c:showLegendKey val="0"/>
          <c:showVal val="0"/>
          <c:showCatName val="0"/>
          <c:showSerName val="0"/>
          <c:showPercent val="0"/>
          <c:showBubbleSize val="0"/>
        </c:dLbls>
        <c:gapWidth val="150"/>
        <c:axId val="313410112"/>
        <c:axId val="313410504"/>
      </c:barChart>
      <c:lineChart>
        <c:grouping val="standard"/>
        <c:varyColors val="0"/>
        <c:ser>
          <c:idx val="1"/>
          <c:order val="1"/>
          <c:tx>
            <c:strRef>
              <c:f>Overview!$E$1</c:f>
              <c:strCache>
                <c:ptCount val="1"/>
                <c:pt idx="0">
                  <c:v>Average response Time/Dialog Step (ms)</c:v>
                </c:pt>
              </c:strCache>
            </c:strRef>
          </c:tx>
          <c:cat>
            <c:numRef>
              <c:f>Overview!$B$2:$B$10</c:f>
              <c:numCache>
                <c:formatCode>General</c:formatCode>
                <c:ptCount val="9"/>
                <c:pt idx="0">
                  <c:v>130</c:v>
                </c:pt>
                <c:pt idx="1">
                  <c:v>200</c:v>
                </c:pt>
                <c:pt idx="2">
                  <c:v>245</c:v>
                </c:pt>
                <c:pt idx="3" formatCode="0">
                  <c:v>330</c:v>
                </c:pt>
                <c:pt idx="4">
                  <c:v>395</c:v>
                </c:pt>
                <c:pt idx="5">
                  <c:v>505</c:v>
                </c:pt>
                <c:pt idx="6">
                  <c:v>610</c:v>
                </c:pt>
                <c:pt idx="7">
                  <c:v>610</c:v>
                </c:pt>
                <c:pt idx="8">
                  <c:v>610</c:v>
                </c:pt>
              </c:numCache>
            </c:numRef>
          </c:cat>
          <c:val>
            <c:numRef>
              <c:f>Overview!$E$2:$E$10</c:f>
              <c:numCache>
                <c:formatCode>0</c:formatCode>
                <c:ptCount val="9"/>
                <c:pt idx="0">
                  <c:v>125.00569657749624</c:v>
                </c:pt>
                <c:pt idx="1">
                  <c:v>135.96993950025416</c:v>
                </c:pt>
                <c:pt idx="2">
                  <c:v>145.25499257303184</c:v>
                </c:pt>
                <c:pt idx="3">
                  <c:v>202.02848068845407</c:v>
                </c:pt>
                <c:pt idx="4">
                  <c:v>273.57731928506439</c:v>
                </c:pt>
                <c:pt idx="5">
                  <c:v>355.17472259561572</c:v>
                </c:pt>
                <c:pt idx="6">
                  <c:v>385.01458321310133</c:v>
                </c:pt>
                <c:pt idx="7" formatCode="0.0">
                  <c:v>400.65875241970525</c:v>
                </c:pt>
                <c:pt idx="8" formatCode="0.0">
                  <c:v>564.29897228959862</c:v>
                </c:pt>
              </c:numCache>
            </c:numRef>
          </c:val>
          <c:smooth val="0"/>
        </c:ser>
        <c:ser>
          <c:idx val="2"/>
          <c:order val="2"/>
          <c:tx>
            <c:strRef>
              <c:f>Overview!$B$1</c:f>
              <c:strCache>
                <c:ptCount val="1"/>
                <c:pt idx="0">
                  <c:v>Concurrent Users</c:v>
                </c:pt>
              </c:strCache>
            </c:strRef>
          </c:tx>
          <c:cat>
            <c:numRef>
              <c:f>Overview!$B$2:$B$10</c:f>
              <c:numCache>
                <c:formatCode>General</c:formatCode>
                <c:ptCount val="9"/>
                <c:pt idx="0">
                  <c:v>130</c:v>
                </c:pt>
                <c:pt idx="1">
                  <c:v>200</c:v>
                </c:pt>
                <c:pt idx="2">
                  <c:v>245</c:v>
                </c:pt>
                <c:pt idx="3" formatCode="0">
                  <c:v>330</c:v>
                </c:pt>
                <c:pt idx="4">
                  <c:v>395</c:v>
                </c:pt>
                <c:pt idx="5">
                  <c:v>505</c:v>
                </c:pt>
                <c:pt idx="6">
                  <c:v>610</c:v>
                </c:pt>
                <c:pt idx="7">
                  <c:v>610</c:v>
                </c:pt>
                <c:pt idx="8">
                  <c:v>610</c:v>
                </c:pt>
              </c:numCache>
            </c:numRef>
          </c:cat>
          <c:val>
            <c:numRef>
              <c:f>Overview!$B$2:$B$10</c:f>
              <c:numCache>
                <c:formatCode>General</c:formatCode>
                <c:ptCount val="9"/>
                <c:pt idx="0">
                  <c:v>130</c:v>
                </c:pt>
                <c:pt idx="1">
                  <c:v>200</c:v>
                </c:pt>
                <c:pt idx="2">
                  <c:v>245</c:v>
                </c:pt>
                <c:pt idx="3" formatCode="0">
                  <c:v>330</c:v>
                </c:pt>
                <c:pt idx="4">
                  <c:v>395</c:v>
                </c:pt>
                <c:pt idx="5">
                  <c:v>505</c:v>
                </c:pt>
                <c:pt idx="6">
                  <c:v>610</c:v>
                </c:pt>
                <c:pt idx="7">
                  <c:v>610</c:v>
                </c:pt>
                <c:pt idx="8">
                  <c:v>610</c:v>
                </c:pt>
              </c:numCache>
            </c:numRef>
          </c:val>
          <c:smooth val="0"/>
        </c:ser>
        <c:dLbls>
          <c:showLegendKey val="0"/>
          <c:showVal val="0"/>
          <c:showCatName val="0"/>
          <c:showSerName val="0"/>
          <c:showPercent val="0"/>
          <c:showBubbleSize val="0"/>
        </c:dLbls>
        <c:marker val="1"/>
        <c:smooth val="0"/>
        <c:axId val="313410896"/>
        <c:axId val="313407760"/>
      </c:lineChart>
      <c:catAx>
        <c:axId val="313410112"/>
        <c:scaling>
          <c:orientation val="minMax"/>
        </c:scaling>
        <c:delete val="0"/>
        <c:axPos val="b"/>
        <c:title>
          <c:tx>
            <c:rich>
              <a:bodyPr/>
              <a:lstStyle/>
              <a:p>
                <a:pPr>
                  <a:defRPr/>
                </a:pPr>
                <a:r>
                  <a:rPr lang="en-US"/>
                  <a:t>SAP Concurrent High-Dialog User</a:t>
                </a:r>
              </a:p>
            </c:rich>
          </c:tx>
          <c:layout/>
          <c:overlay val="0"/>
        </c:title>
        <c:numFmt formatCode="#,##0.00" sourceLinked="0"/>
        <c:majorTickMark val="none"/>
        <c:minorTickMark val="none"/>
        <c:tickLblPos val="none"/>
        <c:crossAx val="313410504"/>
        <c:crosses val="autoZero"/>
        <c:auto val="1"/>
        <c:lblAlgn val="ctr"/>
        <c:lblOffset val="100"/>
        <c:noMultiLvlLbl val="0"/>
      </c:catAx>
      <c:valAx>
        <c:axId val="313410504"/>
        <c:scaling>
          <c:orientation val="minMax"/>
        </c:scaling>
        <c:delete val="0"/>
        <c:axPos val="l"/>
        <c:majorGridlines/>
        <c:title>
          <c:tx>
            <c:rich>
              <a:bodyPr rot="-5400000" vert="horz"/>
              <a:lstStyle/>
              <a:p>
                <a:pPr>
                  <a:defRPr/>
                </a:pPr>
                <a:r>
                  <a:rPr lang="en-US"/>
                  <a:t>Dialog Steps Per Hour</a:t>
                </a:r>
              </a:p>
            </c:rich>
          </c:tx>
          <c:layout/>
          <c:overlay val="0"/>
        </c:title>
        <c:numFmt formatCode="#,##0" sourceLinked="1"/>
        <c:majorTickMark val="out"/>
        <c:minorTickMark val="none"/>
        <c:tickLblPos val="nextTo"/>
        <c:crossAx val="313410112"/>
        <c:crosses val="autoZero"/>
        <c:crossBetween val="between"/>
      </c:valAx>
      <c:valAx>
        <c:axId val="313407760"/>
        <c:scaling>
          <c:orientation val="minMax"/>
        </c:scaling>
        <c:delete val="0"/>
        <c:axPos val="r"/>
        <c:title>
          <c:tx>
            <c:rich>
              <a:bodyPr rot="-5400000" vert="horz"/>
              <a:lstStyle/>
              <a:p>
                <a:pPr>
                  <a:defRPr/>
                </a:pPr>
                <a:r>
                  <a:rPr lang="en-US"/>
                  <a:t>Average Response Time per Dialog (ms)</a:t>
                </a:r>
              </a:p>
            </c:rich>
          </c:tx>
          <c:layout/>
          <c:overlay val="0"/>
        </c:title>
        <c:numFmt formatCode="0" sourceLinked="1"/>
        <c:majorTickMark val="out"/>
        <c:minorTickMark val="none"/>
        <c:tickLblPos val="nextTo"/>
        <c:crossAx val="313410896"/>
        <c:crosses val="max"/>
        <c:crossBetween val="between"/>
      </c:valAx>
      <c:catAx>
        <c:axId val="313410896"/>
        <c:scaling>
          <c:orientation val="minMax"/>
        </c:scaling>
        <c:delete val="1"/>
        <c:axPos val="b"/>
        <c:numFmt formatCode="General" sourceLinked="1"/>
        <c:majorTickMark val="out"/>
        <c:minorTickMark val="none"/>
        <c:tickLblPos val="nextTo"/>
        <c:crossAx val="313407760"/>
        <c:crosses val="autoZero"/>
        <c:auto val="1"/>
        <c:lblAlgn val="ctr"/>
        <c:lblOffset val="100"/>
        <c:noMultiLvlLbl val="0"/>
      </c:catAx>
      <c:dTable>
        <c:showHorzBorder val="1"/>
        <c:showVertBorder val="1"/>
        <c:showOutline val="1"/>
        <c:showKeys val="1"/>
      </c:dTable>
    </c:plotArea>
    <c:plotVisOnly val="1"/>
    <c:dispBlanksAs val="gap"/>
    <c:showDLblsOverMax val="0"/>
  </c:chart>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8">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tx1"/>
    </cs:fontRef>
    <cs:spPr>
      <a:gradFill>
        <a:gsLst>
          <a:gs pos="100000">
            <a:schemeClr val="dk1">
              <a:lumMod val="95000"/>
              <a:lumOff val="5000"/>
            </a:schemeClr>
          </a:gs>
          <a:gs pos="0">
            <a:schemeClr val="dk1">
              <a:lumMod val="75000"/>
              <a:lumOff val="25000"/>
            </a:schemeClr>
          </a:gs>
        </a:gsLst>
        <a:path path="circle">
          <a:fillToRect l="50000" t="50000" r="50000" b="50000"/>
        </a:path>
      </a:gradFill>
      <a:ln w="9525">
        <a:solidFill>
          <a:schemeClr val="dk1">
            <a:lumMod val="75000"/>
            <a:lumOff val="25000"/>
          </a:schemeClr>
        </a:solidFill>
      </a:ln>
    </cs:spPr>
  </cs:downBar>
  <cs:dropLine>
    <cs:lnRef idx="0"/>
    <cs:fillRef idx="0"/>
    <cs:effectRef idx="0"/>
    <cs:fontRef idx="minor">
      <a:schemeClr val="tx1"/>
    </cs:fontRef>
    <cs:spPr>
      <a:ln w="9525" cap="flat" cmpd="sng" algn="ctr">
        <a:solidFill>
          <a:schemeClr val="lt1"/>
        </a:solidFill>
        <a:round/>
      </a:ln>
    </cs:spPr>
  </cs:dropLine>
  <cs:errorBar>
    <cs:lnRef idx="0"/>
    <cs:fillRef idx="0"/>
    <cs:effectRef idx="0"/>
    <cs:fontRef idx="minor">
      <a:schemeClr val="tx1"/>
    </cs:fontRef>
    <cs:spPr>
      <a:ln w="9525" cap="flat" cmpd="sng" algn="ctr">
        <a:solidFill>
          <a:schemeClr val="lt1">
            <a:lumMod val="9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lt1">
            <a:lumMod val="95000"/>
            <a:alpha val="10000"/>
          </a:schemeClr>
        </a:solidFill>
        <a:round/>
      </a:ln>
    </cs:spPr>
  </cs:gridlineMajor>
  <cs:gridlineMinor>
    <cs:lnRef idx="0"/>
    <cs:fillRef idx="0"/>
    <cs:effectRef idx="0"/>
    <cs:fontRef idx="minor">
      <a:schemeClr val="tx1"/>
    </cs:fontRef>
    <cs:spPr>
      <a:ln>
        <a:solidFill>
          <a:schemeClr val="lt1">
            <a:lumMod val="95000"/>
            <a:alpha val="5000"/>
          </a:schemeClr>
        </a:solidFill>
      </a:ln>
    </cs:spPr>
  </cs:gridlineMinor>
  <cs:hiLoLine>
    <cs:lnRef idx="0"/>
    <cs:fillRef idx="0"/>
    <cs:effectRef idx="0"/>
    <cs:fontRef idx="minor">
      <a:schemeClr val="tx1"/>
    </cs:fontRef>
    <cs:spPr>
      <a:ln w="9525" cap="flat" cmpd="sng" algn="ctr">
        <a:solidFill>
          <a:schemeClr val="lt1"/>
        </a:solidFill>
        <a:round/>
      </a:ln>
    </cs:spPr>
  </cs:hiLoLine>
  <cs:leaderLine>
    <cs:lnRef idx="0"/>
    <cs:fillRef idx="0"/>
    <cs:effectRef idx="0"/>
    <cs:fontRef idx="minor">
      <a:schemeClr val="tx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tx1"/>
    </cs:fontRef>
  </cs:plotArea>
  <cs:plotArea3D>
    <cs:lnRef idx="0"/>
    <cs:fillRef idx="0"/>
    <cs:effectRef idx="0"/>
    <cs:fontRef idx="minor">
      <a:schemeClr val="tx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tx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tx1"/>
    </cs:fontRef>
    <cs:spPr>
      <a:gradFill>
        <a:gsLst>
          <a:gs pos="100000">
            <a:schemeClr val="lt1">
              <a:lumMod val="85000"/>
            </a:schemeClr>
          </a:gs>
          <a:gs pos="0">
            <a:schemeClr val="lt1"/>
          </a:gs>
        </a:gsLst>
        <a:path path="circle">
          <a:fillToRect l="50000" t="50000" r="50000" b="50000"/>
        </a:path>
      </a:gradFill>
      <a:ln w="9525" cap="flat" cmpd="sng" algn="ctr">
        <a:solidFill>
          <a:schemeClr val="lt1"/>
        </a:solidFill>
        <a:round/>
      </a:ln>
    </cs:spPr>
  </cs:upBar>
  <cs:valueAxis>
    <cs:lnRef idx="0"/>
    <cs:fillRef idx="0"/>
    <cs:effectRef idx="0"/>
    <cs:fontRef idx="minor">
      <a:schemeClr val="lt1">
        <a:lumMod val="85000"/>
      </a:schemeClr>
    </cs:fontRef>
    <cs:defRPr sz="1197" kern="1200"/>
  </cs:valueAxis>
  <cs:wall>
    <cs:lnRef idx="0"/>
    <cs:fillRef idx="0"/>
    <cs:effectRef idx="0"/>
    <cs:fontRef idx="minor">
      <a:schemeClr val="tx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3538" name="Rectangle 2"/>
          <p:cNvSpPr>
            <a:spLocks noGrp="1" noChangeArrowheads="1"/>
          </p:cNvSpPr>
          <p:nvPr>
            <p:ph type="hdr" sz="quarter"/>
          </p:nvPr>
        </p:nvSpPr>
        <p:spPr bwMode="auto">
          <a:xfrm>
            <a:off x="0" y="0"/>
            <a:ext cx="3038475" cy="463550"/>
          </a:xfrm>
          <a:prstGeom prst="rect">
            <a:avLst/>
          </a:prstGeom>
          <a:noFill/>
          <a:ln>
            <a:noFill/>
          </a:ln>
          <a:effectLst/>
          <a:extLst/>
        </p:spPr>
        <p:txBody>
          <a:bodyPr vert="horz" wrap="square" lIns="91612" tIns="45806" rIns="91612" bIns="45806" numCol="1" anchor="t" anchorCtr="0" compatLnSpc="1">
            <a:prstTxWarp prst="textNoShape">
              <a:avLst/>
            </a:prstTxWarp>
          </a:bodyPr>
          <a:lstStyle>
            <a:lvl1pPr>
              <a:defRPr sz="1200" b="0">
                <a:latin typeface="Arial" charset="0"/>
                <a:cs typeface="Arial" charset="0"/>
              </a:defRPr>
            </a:lvl1pPr>
          </a:lstStyle>
          <a:p>
            <a:pPr>
              <a:defRPr/>
            </a:pPr>
            <a:endParaRPr lang="en-US" dirty="0"/>
          </a:p>
        </p:txBody>
      </p:sp>
      <p:sp>
        <p:nvSpPr>
          <p:cNvPr id="833539" name="Rectangle 3"/>
          <p:cNvSpPr>
            <a:spLocks noGrp="1" noChangeArrowheads="1"/>
          </p:cNvSpPr>
          <p:nvPr>
            <p:ph type="dt" sz="quarter" idx="1"/>
          </p:nvPr>
        </p:nvSpPr>
        <p:spPr bwMode="auto">
          <a:xfrm>
            <a:off x="3970338" y="0"/>
            <a:ext cx="3038475" cy="463550"/>
          </a:xfrm>
          <a:prstGeom prst="rect">
            <a:avLst/>
          </a:prstGeom>
          <a:noFill/>
          <a:ln>
            <a:noFill/>
          </a:ln>
          <a:effectLst/>
          <a:extLst/>
        </p:spPr>
        <p:txBody>
          <a:bodyPr vert="horz" wrap="square" lIns="91612" tIns="45806" rIns="91612" bIns="45806" numCol="1" anchor="t" anchorCtr="0" compatLnSpc="1">
            <a:prstTxWarp prst="textNoShape">
              <a:avLst/>
            </a:prstTxWarp>
          </a:bodyPr>
          <a:lstStyle>
            <a:lvl1pPr algn="r">
              <a:defRPr sz="1200" b="0">
                <a:latin typeface="Arial" charset="0"/>
                <a:cs typeface="Arial" charset="0"/>
              </a:defRPr>
            </a:lvl1pPr>
          </a:lstStyle>
          <a:p>
            <a:pPr>
              <a:defRPr/>
            </a:pPr>
            <a:endParaRPr lang="en-US" dirty="0"/>
          </a:p>
        </p:txBody>
      </p:sp>
      <p:sp>
        <p:nvSpPr>
          <p:cNvPr id="833540" name="Rectangle 4"/>
          <p:cNvSpPr>
            <a:spLocks noGrp="1" noChangeArrowheads="1"/>
          </p:cNvSpPr>
          <p:nvPr>
            <p:ph type="ftr" sz="quarter" idx="2"/>
          </p:nvPr>
        </p:nvSpPr>
        <p:spPr bwMode="auto">
          <a:xfrm>
            <a:off x="0" y="8831263"/>
            <a:ext cx="3038475" cy="463550"/>
          </a:xfrm>
          <a:prstGeom prst="rect">
            <a:avLst/>
          </a:prstGeom>
          <a:noFill/>
          <a:ln>
            <a:noFill/>
          </a:ln>
          <a:effectLst/>
          <a:extLst/>
        </p:spPr>
        <p:txBody>
          <a:bodyPr vert="horz" wrap="square" lIns="91612" tIns="45806" rIns="91612" bIns="45806" numCol="1" anchor="b" anchorCtr="0" compatLnSpc="1">
            <a:prstTxWarp prst="textNoShape">
              <a:avLst/>
            </a:prstTxWarp>
          </a:bodyPr>
          <a:lstStyle>
            <a:lvl1pPr>
              <a:defRPr sz="1200" b="0">
                <a:latin typeface="Arial" charset="0"/>
                <a:cs typeface="Arial" charset="0"/>
              </a:defRPr>
            </a:lvl1pPr>
          </a:lstStyle>
          <a:p>
            <a:pPr>
              <a:defRPr/>
            </a:pPr>
            <a:endParaRPr lang="en-US" dirty="0"/>
          </a:p>
        </p:txBody>
      </p:sp>
      <p:sp>
        <p:nvSpPr>
          <p:cNvPr id="833541" name="Rectangle 5"/>
          <p:cNvSpPr>
            <a:spLocks noGrp="1" noChangeArrowheads="1"/>
          </p:cNvSpPr>
          <p:nvPr>
            <p:ph type="sldNum" sz="quarter" idx="3"/>
          </p:nvPr>
        </p:nvSpPr>
        <p:spPr bwMode="auto">
          <a:xfrm>
            <a:off x="3970338" y="8831263"/>
            <a:ext cx="3038475" cy="463550"/>
          </a:xfrm>
          <a:prstGeom prst="rect">
            <a:avLst/>
          </a:prstGeom>
          <a:noFill/>
          <a:ln>
            <a:noFill/>
          </a:ln>
          <a:effectLst/>
          <a:extLst/>
        </p:spPr>
        <p:txBody>
          <a:bodyPr vert="horz" wrap="square" lIns="91612" tIns="45806" rIns="91612" bIns="45806" numCol="1" anchor="b" anchorCtr="0" compatLnSpc="1">
            <a:prstTxWarp prst="textNoShape">
              <a:avLst/>
            </a:prstTxWarp>
          </a:bodyPr>
          <a:lstStyle>
            <a:lvl1pPr algn="r">
              <a:defRPr sz="1200" b="0">
                <a:latin typeface="Arial" charset="0"/>
                <a:cs typeface="Arial" charset="0"/>
              </a:defRPr>
            </a:lvl1pPr>
          </a:lstStyle>
          <a:p>
            <a:pPr>
              <a:defRPr/>
            </a:pPr>
            <a:fld id="{E2645B36-C0F4-4A94-906F-B6C4F6BF1DEB}" type="slidenum">
              <a:rPr lang="en-US"/>
              <a:pPr>
                <a:defRPr/>
              </a:pPr>
              <a:t>‹#›</a:t>
            </a:fld>
            <a:endParaRPr lang="en-US" dirty="0"/>
          </a:p>
        </p:txBody>
      </p:sp>
    </p:spTree>
    <p:extLst>
      <p:ext uri="{BB962C8B-B14F-4D97-AF65-F5344CB8AC3E}">
        <p14:creationId xmlns:p14="http://schemas.microsoft.com/office/powerpoint/2010/main" val="8252555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0063" cy="463550"/>
          </a:xfrm>
          <a:prstGeom prst="rect">
            <a:avLst/>
          </a:prstGeom>
          <a:noFill/>
          <a:ln>
            <a:noFill/>
          </a:ln>
          <a:effectLst/>
          <a:extLst/>
        </p:spPr>
        <p:txBody>
          <a:bodyPr vert="horz" wrap="square" lIns="93127" tIns="46562" rIns="93127" bIns="46562" numCol="1" anchor="t" anchorCtr="0" compatLnSpc="1">
            <a:prstTxWarp prst="textNoShape">
              <a:avLst/>
            </a:prstTxWarp>
          </a:bodyPr>
          <a:lstStyle>
            <a:lvl1pPr defTabSz="930275">
              <a:defRPr sz="1200" b="0">
                <a:latin typeface="Arial" charset="0"/>
                <a:cs typeface="Arial" charset="0"/>
              </a:defRPr>
            </a:lvl1pPr>
          </a:lstStyle>
          <a:p>
            <a:pPr>
              <a:defRPr/>
            </a:pPr>
            <a:endParaRPr lang="en-US" dirty="0"/>
          </a:p>
        </p:txBody>
      </p:sp>
      <p:sp>
        <p:nvSpPr>
          <p:cNvPr id="4099" name="Rectangle 3"/>
          <p:cNvSpPr>
            <a:spLocks noGrp="1" noChangeArrowheads="1"/>
          </p:cNvSpPr>
          <p:nvPr>
            <p:ph type="dt" idx="1"/>
          </p:nvPr>
        </p:nvSpPr>
        <p:spPr bwMode="auto">
          <a:xfrm>
            <a:off x="3970338" y="0"/>
            <a:ext cx="3038475" cy="463550"/>
          </a:xfrm>
          <a:prstGeom prst="rect">
            <a:avLst/>
          </a:prstGeom>
          <a:noFill/>
          <a:ln>
            <a:noFill/>
          </a:ln>
          <a:effectLst/>
          <a:extLst/>
        </p:spPr>
        <p:txBody>
          <a:bodyPr vert="horz" wrap="square" lIns="93127" tIns="46562" rIns="93127" bIns="46562" numCol="1" anchor="t" anchorCtr="0" compatLnSpc="1">
            <a:prstTxWarp prst="textNoShape">
              <a:avLst/>
            </a:prstTxWarp>
          </a:bodyPr>
          <a:lstStyle>
            <a:lvl1pPr algn="r" defTabSz="930275">
              <a:defRPr sz="1200" b="0">
                <a:latin typeface="Arial" charset="0"/>
                <a:cs typeface="Arial" charset="0"/>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1675" y="4416425"/>
            <a:ext cx="5607050" cy="4181475"/>
          </a:xfrm>
          <a:prstGeom prst="rect">
            <a:avLst/>
          </a:prstGeom>
          <a:noFill/>
          <a:ln>
            <a:noFill/>
          </a:ln>
          <a:effectLst/>
          <a:extLst/>
        </p:spPr>
        <p:txBody>
          <a:bodyPr vert="horz" wrap="square" lIns="93127" tIns="46562" rIns="93127" bIns="465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31263"/>
            <a:ext cx="3040063" cy="463550"/>
          </a:xfrm>
          <a:prstGeom prst="rect">
            <a:avLst/>
          </a:prstGeom>
          <a:noFill/>
          <a:ln>
            <a:noFill/>
          </a:ln>
          <a:effectLst/>
          <a:extLst/>
        </p:spPr>
        <p:txBody>
          <a:bodyPr vert="horz" wrap="square" lIns="93127" tIns="46562" rIns="93127" bIns="46562" numCol="1" anchor="b" anchorCtr="0" compatLnSpc="1">
            <a:prstTxWarp prst="textNoShape">
              <a:avLst/>
            </a:prstTxWarp>
          </a:bodyPr>
          <a:lstStyle>
            <a:lvl1pPr defTabSz="930275">
              <a:defRPr sz="1200" b="0">
                <a:latin typeface="Arial" charset="0"/>
                <a:cs typeface="Arial" charset="0"/>
              </a:defRPr>
            </a:lvl1pPr>
          </a:lstStyle>
          <a:p>
            <a:pPr>
              <a:defRPr/>
            </a:pPr>
            <a:endParaRPr lang="en-US" dirty="0"/>
          </a:p>
        </p:txBody>
      </p:sp>
      <p:sp>
        <p:nvSpPr>
          <p:cNvPr id="4103" name="Rectangle 7"/>
          <p:cNvSpPr>
            <a:spLocks noGrp="1" noChangeArrowheads="1"/>
          </p:cNvSpPr>
          <p:nvPr>
            <p:ph type="sldNum" sz="quarter" idx="5"/>
          </p:nvPr>
        </p:nvSpPr>
        <p:spPr bwMode="auto">
          <a:xfrm>
            <a:off x="3970338" y="8831263"/>
            <a:ext cx="3038475" cy="463550"/>
          </a:xfrm>
          <a:prstGeom prst="rect">
            <a:avLst/>
          </a:prstGeom>
          <a:noFill/>
          <a:ln>
            <a:noFill/>
          </a:ln>
          <a:effectLst/>
          <a:extLst/>
        </p:spPr>
        <p:txBody>
          <a:bodyPr vert="horz" wrap="square" lIns="93127" tIns="46562" rIns="93127" bIns="46562" numCol="1" anchor="b" anchorCtr="0" compatLnSpc="1">
            <a:prstTxWarp prst="textNoShape">
              <a:avLst/>
            </a:prstTxWarp>
          </a:bodyPr>
          <a:lstStyle>
            <a:lvl1pPr algn="r" defTabSz="930275">
              <a:defRPr sz="1200" b="0">
                <a:latin typeface="Arial" charset="0"/>
                <a:cs typeface="Arial" charset="0"/>
              </a:defRPr>
            </a:lvl1pPr>
          </a:lstStyle>
          <a:p>
            <a:pPr>
              <a:defRPr/>
            </a:pPr>
            <a:fld id="{1EB0A23A-20E9-4DC5-854D-25A164C8C064}" type="slidenum">
              <a:rPr lang="en-US"/>
              <a:pPr>
                <a:defRPr/>
              </a:pPr>
              <a:t>‹#›</a:t>
            </a:fld>
            <a:endParaRPr lang="en-US" dirty="0"/>
          </a:p>
        </p:txBody>
      </p:sp>
    </p:spTree>
    <p:extLst>
      <p:ext uri="{BB962C8B-B14F-4D97-AF65-F5344CB8AC3E}">
        <p14:creationId xmlns:p14="http://schemas.microsoft.com/office/powerpoint/2010/main" val="36244151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11373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1988184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1521476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26524693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2163966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9373376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17721718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20435094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40770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3447222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7836655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1074663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4136015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154981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67756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41829222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1957518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39246511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smtClean="0">
              <a:latin typeface="Arial" pitchFamily="34" charset="0"/>
            </a:endParaRPr>
          </a:p>
          <a:p>
            <a:endParaRPr lang="en-US" smtClean="0">
              <a:latin typeface="Arial" pitchFamily="34" charset="0"/>
            </a:endParaRPr>
          </a:p>
        </p:txBody>
      </p:sp>
    </p:spTree>
    <p:extLst>
      <p:ext uri="{BB962C8B-B14F-4D97-AF65-F5344CB8AC3E}">
        <p14:creationId xmlns:p14="http://schemas.microsoft.com/office/powerpoint/2010/main" val="29135662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4040" name="Rectangle 8"/>
          <p:cNvSpPr>
            <a:spLocks noGrp="1" noChangeArrowheads="1"/>
          </p:cNvSpPr>
          <p:nvPr>
            <p:ph type="ctrTitle" sz="quarter"/>
          </p:nvPr>
        </p:nvSpPr>
        <p:spPr>
          <a:xfrm>
            <a:off x="974725" y="2701925"/>
            <a:ext cx="7772400" cy="1470025"/>
          </a:xfrm>
          <a:extLst/>
        </p:spPr>
        <p:txBody>
          <a:bodyPr lIns="91440" rIns="91440"/>
          <a:lstStyle>
            <a:lvl1pPr algn="ctr">
              <a:defRPr sz="3600"/>
            </a:lvl1pPr>
          </a:lstStyle>
          <a:p>
            <a:pPr lvl="0"/>
            <a:r>
              <a:rPr lang="en-US" noProof="0" dirty="0" smtClean="0"/>
              <a:t>Click to edit Master title style</a:t>
            </a:r>
          </a:p>
        </p:txBody>
      </p:sp>
      <p:sp>
        <p:nvSpPr>
          <p:cNvPr id="44042" name="Rectangle 10"/>
          <p:cNvSpPr>
            <a:spLocks noGrp="1" noChangeArrowheads="1"/>
          </p:cNvSpPr>
          <p:nvPr>
            <p:ph type="subTitle" sz="quarter" idx="1"/>
          </p:nvPr>
        </p:nvSpPr>
        <p:spPr>
          <a:xfrm>
            <a:off x="1660525" y="4881563"/>
            <a:ext cx="6400800" cy="955675"/>
          </a:xfrm>
          <a:extLst/>
        </p:spPr>
        <p:txBody>
          <a:bodyPr lIns="91440" rIns="91440"/>
          <a:lstStyle>
            <a:lvl1pPr marL="0" indent="0" algn="ctr">
              <a:buNone/>
              <a:defRPr/>
            </a:lvl1pPr>
          </a:lstStyle>
          <a:p>
            <a:pPr lvl="0"/>
            <a:r>
              <a:rPr lang="en-US" noProof="0" dirty="0" smtClean="0"/>
              <a:t>Click to edit Master subtitle style</a:t>
            </a:r>
          </a:p>
        </p:txBody>
      </p:sp>
    </p:spTree>
    <p:extLst>
      <p:ext uri="{BB962C8B-B14F-4D97-AF65-F5344CB8AC3E}">
        <p14:creationId xmlns:p14="http://schemas.microsoft.com/office/powerpoint/2010/main" val="2018751707"/>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nchor="b"/>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8A05244-CF56-4921-8238-4460C1BCBA7E}" type="slidenum">
              <a:rPr lang="en-US"/>
              <a:pPr>
                <a:defRPr/>
              </a:pPr>
              <a:t>‹#›</a:t>
            </a:fld>
            <a:endParaRPr lang="en-US" dirty="0"/>
          </a:p>
        </p:txBody>
      </p:sp>
    </p:spTree>
    <p:extLst>
      <p:ext uri="{BB962C8B-B14F-4D97-AF65-F5344CB8AC3E}">
        <p14:creationId xmlns:p14="http://schemas.microsoft.com/office/powerpoint/2010/main" val="1104510561"/>
      </p:ext>
    </p:extLst>
  </p:cSld>
  <p:clrMapOvr>
    <a:masterClrMapping/>
  </p:clrMapOvr>
  <p:transition>
    <p:fade/>
  </p:transition>
  <p:timing>
    <p:tnLst>
      <p:par>
        <p:cTn id="1" dur="indefinite" restart="never" nodeType="tmRoot"/>
      </p:par>
    </p:tnLst>
  </p:timing>
</p:sldLayout>
</file>

<file path=ppt/slideLayouts/slideLayout10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903AACEE-16BC-4808-B28D-676EFE742CC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54443124"/>
      </p:ext>
    </p:extLst>
  </p:cSld>
  <p:clrMapOvr>
    <a:masterClrMapping/>
  </p:clrMapOvr>
  <p:transition>
    <p:fade/>
  </p:transition>
  <p:timing>
    <p:tnLst>
      <p:par>
        <p:cTn id="1" dur="indefinite" restart="never" nodeType="tmRoot"/>
      </p:par>
    </p:tnLst>
  </p:timing>
</p:sldLayout>
</file>

<file path=ppt/slideLayouts/slideLayout10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B2C1897-A378-461F-8EA4-4CD4C742C43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94812196"/>
      </p:ext>
    </p:extLst>
  </p:cSld>
  <p:clrMapOvr>
    <a:masterClrMapping/>
  </p:clrMapOvr>
  <p:transition>
    <p:fade/>
  </p:transition>
  <p:timing>
    <p:tnLst>
      <p:par>
        <p:cTn id="1" dur="indefinite" restart="never" nodeType="tmRoot"/>
      </p:par>
    </p:tnLst>
  </p:timing>
</p:sldLayout>
</file>

<file path=ppt/slideLayouts/slideLayout10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3AAD249-5F7D-48F0-A0BA-8DCA8CCCE06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05445587"/>
      </p:ext>
    </p:extLst>
  </p:cSld>
  <p:clrMapOvr>
    <a:masterClrMapping/>
  </p:clrMapOvr>
  <p:transition>
    <p:fade/>
  </p:transition>
  <p:timing>
    <p:tnLst>
      <p:par>
        <p:cTn id="1" dur="indefinite" restart="never" nodeType="tmRoot"/>
      </p:par>
    </p:tnLst>
  </p:timing>
</p:sldLayout>
</file>

<file path=ppt/slideLayouts/slideLayout10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FFE1C60-AC87-4D2D-BF55-09102E51D1A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02283042"/>
      </p:ext>
    </p:extLst>
  </p:cSld>
  <p:clrMapOvr>
    <a:masterClrMapping/>
  </p:clrMapOvr>
  <p:transition>
    <p:fade/>
  </p:transition>
  <p:timing>
    <p:tnLst>
      <p:par>
        <p:cTn id="1" dur="indefinite" restart="never" nodeType="tmRoot"/>
      </p:par>
    </p:tn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31496C9-69ED-4AB3-83B0-858E85B33D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78141326"/>
      </p:ext>
    </p:extLst>
  </p:cSld>
  <p:clrMapOvr>
    <a:masterClrMapping/>
  </p:clrMapOvr>
  <p:transition>
    <p:fade/>
  </p:transition>
  <p:timing>
    <p:tnLst>
      <p:par>
        <p:cTn id="1" dur="indefinite" restart="never" nodeType="tmRoot"/>
      </p:par>
    </p:tnLst>
  </p:timing>
</p:sldLayout>
</file>

<file path=ppt/slideLayouts/slideLayout10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8A05244-CF56-4921-8238-4460C1BCBA7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81068478"/>
      </p:ext>
    </p:extLst>
  </p:cSld>
  <p:clrMapOvr>
    <a:masterClrMapping/>
  </p:clrMapOvr>
  <p:transition>
    <p:fade/>
  </p:transition>
  <p:timing>
    <p:tnLst>
      <p:par>
        <p:cTn id="1" dur="indefinite" restart="never" nodeType="tmRoot"/>
      </p:par>
    </p:tnLst>
  </p:timing>
</p:sldLayout>
</file>

<file path=ppt/slideLayouts/slideLayout10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2400" y="274638"/>
            <a:ext cx="8839200" cy="5973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79134891"/>
      </p:ext>
    </p:extLst>
  </p:cSld>
  <p:clrMapOvr>
    <a:masterClrMapping/>
  </p:clrMapOvr>
  <p:timing>
    <p:tnLst>
      <p:par>
        <p:cTn id="1" dur="indefinite" restart="never" nodeType="tmRoot"/>
      </p:par>
    </p:tnLst>
  </p:timing>
</p:sldLayout>
</file>

<file path=ppt/slideLayouts/slideLayout10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02115" y="274638"/>
            <a:ext cx="7315200" cy="914400"/>
          </a:xfrm>
          <a:prstGeom prst="rect">
            <a:avLst/>
          </a:prstGeom>
        </p:spPr>
        <p:txBody>
          <a:bodyPr/>
          <a:lstStyle/>
          <a:p>
            <a:r>
              <a:rPr lang="en-US" dirty="0" smtClean="0"/>
              <a:t>Click to edit Master title style</a:t>
            </a:r>
            <a:endParaRPr lang="en-US" dirty="0"/>
          </a:p>
        </p:txBody>
      </p:sp>
      <p:sp>
        <p:nvSpPr>
          <p:cNvPr id="4" name="Rectangle 60"/>
          <p:cNvSpPr>
            <a:spLocks noGrp="1" noChangeArrowheads="1"/>
          </p:cNvSpPr>
          <p:nvPr>
            <p:ph type="sldNum" sz="quarter" idx="10"/>
          </p:nvPr>
        </p:nvSpPr>
        <p:spPr/>
        <p:txBody>
          <a:bodyPr/>
          <a:lstStyle>
            <a:lvl1pPr>
              <a:defRPr/>
            </a:lvl1pPr>
          </a:lstStyle>
          <a:p>
            <a:pPr>
              <a:defRPr/>
            </a:pPr>
            <a:fld id="{2F941D94-8BB5-4AD7-B5AA-0FC744AA925F}" type="slidenum">
              <a:rPr lang="en-US">
                <a:solidFill>
                  <a:srgbClr val="000000"/>
                </a:solidFill>
              </a:rPr>
              <a:pPr>
                <a:defRPr/>
              </a:pPr>
              <a:t>‹#›</a:t>
            </a:fld>
            <a:endParaRPr lang="en-US" dirty="0">
              <a:solidFill>
                <a:srgbClr val="000000"/>
              </a:solidFill>
            </a:endParaRPr>
          </a:p>
        </p:txBody>
      </p:sp>
      <p:sp>
        <p:nvSpPr>
          <p:cNvPr id="5"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639754659"/>
      </p:ext>
    </p:extLst>
  </p:cSld>
  <p:clrMapOvr>
    <a:masterClrMapping/>
  </p:clrMapOvr>
  <p:timing>
    <p:tnLst>
      <p:par>
        <p:cTn id="1" dur="indefinite" restart="never" nodeType="tmRoot"/>
      </p:par>
    </p:tnLst>
  </p:timing>
</p:sldLayout>
</file>

<file path=ppt/slideLayouts/slideLayout10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02115" y="274638"/>
            <a:ext cx="7315200" cy="914400"/>
          </a:xfrm>
          <a:prstGeom prst="rect">
            <a:avLst/>
          </a:prstGeom>
        </p:spPr>
        <p:txBody>
          <a:bodyPr/>
          <a:lstStyle/>
          <a:p>
            <a:r>
              <a:rPr lang="en-US" dirty="0" smtClean="0"/>
              <a:t>Click to edit Master title style</a:t>
            </a:r>
            <a:endParaRPr lang="en-US" dirty="0"/>
          </a:p>
        </p:txBody>
      </p:sp>
      <p:sp>
        <p:nvSpPr>
          <p:cNvPr id="5" name="Rectangle 60"/>
          <p:cNvSpPr>
            <a:spLocks noGrp="1" noChangeArrowheads="1"/>
          </p:cNvSpPr>
          <p:nvPr>
            <p:ph type="sldNum" sz="quarter" idx="10"/>
          </p:nvPr>
        </p:nvSpPr>
        <p:spPr/>
        <p:txBody>
          <a:bodyPr/>
          <a:lstStyle>
            <a:lvl1pPr>
              <a:defRPr/>
            </a:lvl1pPr>
          </a:lstStyle>
          <a:p>
            <a:pPr>
              <a:defRPr/>
            </a:pPr>
            <a:fld id="{E4A74EF4-7234-4138-8772-9E2A9890D4D0}" type="slidenum">
              <a:rPr lang="en-US">
                <a:solidFill>
                  <a:srgbClr val="000000"/>
                </a:solidFill>
              </a:rPr>
              <a:pPr>
                <a:defRPr/>
              </a:pPr>
              <a:t>‹#›</a:t>
            </a:fld>
            <a:endParaRPr lang="en-US" dirty="0">
              <a:solidFill>
                <a:srgbClr val="000000"/>
              </a:solidFill>
            </a:endParaRPr>
          </a:p>
        </p:txBody>
      </p:sp>
      <p:sp>
        <p:nvSpPr>
          <p:cNvPr id="6"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1122131958"/>
      </p:ext>
    </p:extLst>
  </p:cSld>
  <p:clrMapOvr>
    <a:masterClrMapping/>
  </p:clrMapOvr>
  <p:timing>
    <p:tnLst>
      <p:par>
        <p:cTn id="1" dur="indefinite" restart="never" nodeType="tmRoot"/>
      </p:par>
    </p:tnLst>
  </p:timing>
</p:sldLayout>
</file>

<file path=ppt/slideLayouts/slideLayout10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Rectangle 60"/>
          <p:cNvSpPr>
            <a:spLocks noGrp="1" noChangeArrowheads="1"/>
          </p:cNvSpPr>
          <p:nvPr>
            <p:ph type="sldNum" sz="quarter" idx="10"/>
          </p:nvPr>
        </p:nvSpPr>
        <p:spPr/>
        <p:txBody>
          <a:bodyPr/>
          <a:lstStyle>
            <a:lvl1pPr>
              <a:defRPr/>
            </a:lvl1pPr>
          </a:lstStyle>
          <a:p>
            <a:pPr>
              <a:defRPr/>
            </a:pPr>
            <a:fld id="{356EA875-00BD-4350-BAA4-0C465B9CD75C}" type="slidenum">
              <a:rPr lang="en-US">
                <a:solidFill>
                  <a:srgbClr val="000000"/>
                </a:solidFill>
              </a:rPr>
              <a:pPr>
                <a:defRPr/>
              </a:pPr>
              <a:t>‹#›</a:t>
            </a:fld>
            <a:endParaRPr lang="en-US" dirty="0">
              <a:solidFill>
                <a:srgbClr val="000000"/>
              </a:solidFill>
            </a:endParaRPr>
          </a:p>
        </p:txBody>
      </p:sp>
      <p:sp>
        <p:nvSpPr>
          <p:cNvPr id="3"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49649559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2400" y="929734"/>
            <a:ext cx="8839200" cy="541647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17345679"/>
      </p:ext>
    </p:extLst>
  </p:cSld>
  <p:clrMapOvr>
    <a:masterClrMapping/>
  </p:clrMapOvr>
  <p:timing>
    <p:tnLst>
      <p:par>
        <p:cTn id="1" dur="indefinite" restart="never" nodeType="tmRoot"/>
      </p:par>
    </p:tnLst>
  </p:timing>
</p:sldLayout>
</file>

<file path=ppt/slideLayouts/slideLayout110.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Rectangle 60"/>
          <p:cNvSpPr>
            <a:spLocks noGrp="1" noChangeArrowheads="1"/>
          </p:cNvSpPr>
          <p:nvPr>
            <p:ph type="sldNum" sz="quarter" idx="10"/>
          </p:nvPr>
        </p:nvSpPr>
        <p:spPr/>
        <p:txBody>
          <a:bodyPr/>
          <a:lstStyle>
            <a:lvl1pPr>
              <a:defRPr/>
            </a:lvl1pPr>
          </a:lstStyle>
          <a:p>
            <a:pPr>
              <a:defRPr/>
            </a:pPr>
            <a:fld id="{4663C0F9-A194-43C5-B349-8CB608269842}" type="slidenum">
              <a:rPr lang="en-US">
                <a:solidFill>
                  <a:srgbClr val="000000"/>
                </a:solidFill>
              </a:rPr>
              <a:pPr>
                <a:defRPr/>
              </a:pPr>
              <a:t>‹#›</a:t>
            </a:fld>
            <a:endParaRPr lang="en-US" dirty="0">
              <a:solidFill>
                <a:srgbClr val="000000"/>
              </a:solidFill>
            </a:endParaRPr>
          </a:p>
        </p:txBody>
      </p:sp>
      <p:sp>
        <p:nvSpPr>
          <p:cNvPr id="3" name="Rectangle 81"/>
          <p:cNvSpPr>
            <a:spLocks noGrp="1" noChangeArrowheads="1"/>
          </p:cNvSpPr>
          <p:nvPr>
            <p:ph type="dt" sz="half" idx="11"/>
          </p:nvPr>
        </p:nvSpPr>
        <p:spPr>
          <a:xfrm>
            <a:off x="2730500" y="6681887"/>
            <a:ext cx="3683000" cy="153888"/>
          </a:xfrm>
          <a:prstGeom prst="rect">
            <a:avLst/>
          </a:prstGeom>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2636027929"/>
      </p:ext>
    </p:extLst>
  </p:cSld>
  <p:clrMapOvr>
    <a:masterClrMapping/>
  </p:clrMapOvr>
  <p:timing>
    <p:tnLst>
      <p:par>
        <p:cTn id="1" dur="indefinite" restart="never" nodeType="tmRoot"/>
      </p:par>
    </p:tnLst>
  </p:timing>
</p:sldLayout>
</file>

<file path=ppt/slideLayouts/slideLayout111.xml><?xml version="1.0" encoding="utf-8"?>
<p:sldLayout xmlns:a="http://schemas.openxmlformats.org/drawingml/2006/main" xmlns:r="http://schemas.openxmlformats.org/officeDocument/2006/relationships" xmlns:p="http://schemas.openxmlformats.org/presentationml/2006/main" type="tbl">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33363" y="173038"/>
            <a:ext cx="6621462" cy="1201737"/>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863600" y="1893888"/>
            <a:ext cx="8043863" cy="4113212"/>
          </a:xfrm>
          <a:prstGeom prst="rect">
            <a:avLst/>
          </a:prstGeo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fld id="{44EB30DB-2BA5-4CE5-BA5F-48DDB85A1AF7}" type="slidenum">
              <a:rPr lang="de-DE" smtClean="0">
                <a:solidFill>
                  <a:srgbClr val="000000"/>
                </a:solidFill>
              </a:rPr>
              <a:pPr>
                <a:defRPr/>
              </a:pPr>
              <a:t>‹#›</a:t>
            </a:fld>
            <a:endParaRPr lang="de-DE" dirty="0">
              <a:solidFill>
                <a:srgbClr val="000000"/>
              </a:solidFill>
            </a:endParaRPr>
          </a:p>
        </p:txBody>
      </p:sp>
      <p:sp>
        <p:nvSpPr>
          <p:cNvPr id="9" name="Footer Placeholder 8"/>
          <p:cNvSpPr>
            <a:spLocks noGrp="1"/>
          </p:cNvSpPr>
          <p:nvPr>
            <p:ph type="ftr" sz="quarter" idx="11"/>
          </p:nvPr>
        </p:nvSpPr>
        <p:spPr>
          <a:xfrm>
            <a:off x="179388" y="6669090"/>
            <a:ext cx="2286000" cy="166687"/>
          </a:xfrm>
          <a:prstGeom prst="rect">
            <a:avLst/>
          </a:prstGeom>
        </p:spPr>
        <p:txBody>
          <a:bodyPr/>
          <a:lstStyle/>
          <a:p>
            <a:pPr>
              <a:defRPr/>
            </a:pPr>
            <a:r>
              <a:rPr lang="en-US" dirty="0" smtClean="0">
                <a:solidFill>
                  <a:srgbClr val="000000"/>
                </a:solidFill>
              </a:rPr>
              <a:t>Copyright © 2012 Accenture. All rights reserved. Template Version ASG SITC V3.13 Sep 2012</a:t>
            </a:r>
            <a:endParaRPr lang="de-DE" dirty="0">
              <a:solidFill>
                <a:srgbClr val="000000"/>
              </a:solidFill>
            </a:endParaRPr>
          </a:p>
        </p:txBody>
      </p:sp>
    </p:spTree>
    <p:extLst>
      <p:ext uri="{BB962C8B-B14F-4D97-AF65-F5344CB8AC3E}">
        <p14:creationId xmlns:p14="http://schemas.microsoft.com/office/powerpoint/2010/main" val="2153801181"/>
      </p:ext>
    </p:extLst>
  </p:cSld>
  <p:clrMapOvr>
    <a:masterClrMapping/>
  </p:clrMapOvr>
  <p:timing>
    <p:tnLst>
      <p:par>
        <p:cTn id="1" dur="indefinite" restart="never" nodeType="tmRoot"/>
      </p:par>
    </p:tnLst>
  </p:timing>
</p:sldLayout>
</file>

<file path=ppt/slideLayouts/slideLayout112.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0"/>
          <p:cNvSpPr>
            <a:spLocks noGrp="1" noChangeArrowheads="1"/>
          </p:cNvSpPr>
          <p:nvPr>
            <p:ph type="sldNum" sz="quarter" idx="10"/>
          </p:nvPr>
        </p:nvSpPr>
        <p:spPr/>
        <p:txBody>
          <a:bodyPr/>
          <a:lstStyle>
            <a:lvl1pPr>
              <a:defRPr/>
            </a:lvl1pPr>
          </a:lstStyle>
          <a:p>
            <a:pPr>
              <a:defRPr/>
            </a:pPr>
            <a:fld id="{572A4EF3-8BD5-41DA-9A74-2A1CB6BF626F}" type="slidenum">
              <a:rPr lang="en-US">
                <a:solidFill>
                  <a:srgbClr val="000000"/>
                </a:solidFill>
              </a:rPr>
              <a:pPr>
                <a:defRPr/>
              </a:pPr>
              <a:t>‹#›</a:t>
            </a:fld>
            <a:endParaRPr lang="en-US" dirty="0">
              <a:solidFill>
                <a:srgbClr val="000000"/>
              </a:solidFill>
            </a:endParaRPr>
          </a:p>
        </p:txBody>
      </p:sp>
      <p:sp>
        <p:nvSpPr>
          <p:cNvPr id="6" name="Rectangle 81"/>
          <p:cNvSpPr>
            <a:spLocks noGrp="1" noChangeArrowheads="1"/>
          </p:cNvSpPr>
          <p:nvPr>
            <p:ph type="dt" sz="half" idx="11"/>
          </p:nvPr>
        </p:nvSpPr>
        <p:spPr>
          <a:xfrm>
            <a:off x="2730500" y="6681887"/>
            <a:ext cx="3683000" cy="153888"/>
          </a:xfrm>
          <a:prstGeom prst="rect">
            <a:avLst/>
          </a:prstGeom>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707513750"/>
      </p:ext>
    </p:extLst>
  </p:cSld>
  <p:clrMapOvr>
    <a:masterClrMapping/>
  </p:clrMapOvr>
  <p:timing>
    <p:tnLst>
      <p:par>
        <p:cTn id="1" dur="indefinite" restart="never" nodeType="tmRoot"/>
      </p:par>
    </p:tnLst>
  </p:timing>
</p:sldLayout>
</file>

<file path=ppt/slideLayouts/slideLayout11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589387133"/>
      </p:ext>
    </p:extLst>
  </p:cSld>
  <p:clrMapOvr>
    <a:masterClrMapping/>
  </p:clrMapOvr>
  <p:timing>
    <p:tnLst>
      <p:par>
        <p:cTn id="1" dur="indefinite" restart="never" nodeType="tmRoot"/>
      </p:par>
    </p:tnLst>
  </p:timing>
</p:sldLayout>
</file>

<file path=ppt/slideLayouts/slideLayout114.xml><?xml version="1.0" encoding="utf-8"?>
<p:sldLayout xmlns:a="http://schemas.openxmlformats.org/drawingml/2006/main" xmlns:r="http://schemas.openxmlformats.org/officeDocument/2006/relationships" xmlns:p="http://schemas.openxmlformats.org/presentationml/2006/main" userDrawn="1">
  <p:cSld name="Title, Sub-Title and Content">
    <p:spTree>
      <p:nvGrpSpPr>
        <p:cNvPr id="1" name=""/>
        <p:cNvGrpSpPr/>
        <p:nvPr/>
      </p:nvGrpSpPr>
      <p:grpSpPr>
        <a:xfrm>
          <a:off x="0" y="0"/>
          <a:ext cx="0" cy="0"/>
          <a:chOff x="0" y="0"/>
          <a:chExt cx="0" cy="0"/>
        </a:xfrm>
      </p:grpSpPr>
      <p:sp>
        <p:nvSpPr>
          <p:cNvPr id="9" name="Textplatzhalter 2"/>
          <p:cNvSpPr>
            <a:spLocks noGrp="1"/>
          </p:cNvSpPr>
          <p:nvPr>
            <p:ph type="body" idx="13"/>
          </p:nvPr>
        </p:nvSpPr>
        <p:spPr bwMode="auto">
          <a:xfrm>
            <a:off x="468313" y="1162051"/>
            <a:ext cx="8207375" cy="416831"/>
          </a:xfrm>
          <a:prstGeom prst="rect">
            <a:avLst/>
          </a:prstGeom>
          <a:noFill/>
          <a:ln w="12700">
            <a:noFill/>
            <a:miter lim="800000"/>
            <a:headEnd/>
            <a:tailEnd/>
          </a:ln>
        </p:spPr>
        <p:txBody>
          <a:bodyPr vert="horz" wrap="square" lIns="0" tIns="72000" rIns="0" bIns="36000" numCol="1" anchor="t" anchorCtr="0" compatLnSpc="1">
            <a:prstTxWarp prst="textNoShape">
              <a:avLst/>
            </a:prstTxWarp>
            <a:spAutoFit/>
          </a:bodyPr>
          <a:lstStyle>
            <a:lvl1pPr marL="0" indent="0">
              <a:buNone/>
              <a:defRPr lang="de-DE" sz="2000" b="1" dirty="0" smtClean="0">
                <a:solidFill>
                  <a:schemeClr val="accent2"/>
                </a:solidFill>
              </a:defRPr>
            </a:lvl1pPr>
          </a:lstStyle>
          <a:p>
            <a:pPr marL="0" lvl="0" indent="0" eaLnBrk="1" hangingPunct="1">
              <a:spcBef>
                <a:spcPts val="800"/>
              </a:spcBef>
              <a:spcAft>
                <a:spcPct val="0"/>
              </a:spcAft>
              <a:buClr>
                <a:schemeClr val="tx1"/>
              </a:buClr>
            </a:pPr>
            <a:endParaRPr lang="de-DE" dirty="0" smtClean="0"/>
          </a:p>
        </p:txBody>
      </p:sp>
      <p:sp>
        <p:nvSpPr>
          <p:cNvPr id="2" name="Titel 1"/>
          <p:cNvSpPr>
            <a:spLocks noGrp="1"/>
          </p:cNvSpPr>
          <p:nvPr>
            <p:ph type="title"/>
          </p:nvPr>
        </p:nvSpPr>
        <p:spPr bwMode="auto">
          <a:xfrm>
            <a:off x="468313" y="1"/>
            <a:ext cx="8203443" cy="1162050"/>
          </a:xfrm>
          <a:prstGeom prst="rect">
            <a:avLst/>
          </a:prstGeom>
        </p:spPr>
        <p:txBody>
          <a:bodyPr/>
          <a:lstStyle/>
          <a:p>
            <a:endParaRPr lang="de-DE" dirty="0"/>
          </a:p>
        </p:txBody>
      </p:sp>
      <p:sp>
        <p:nvSpPr>
          <p:cNvPr id="5" name="Textplatzhalter 4"/>
          <p:cNvSpPr>
            <a:spLocks noGrp="1"/>
          </p:cNvSpPr>
          <p:nvPr>
            <p:ph type="body" sz="quarter" idx="14"/>
          </p:nvPr>
        </p:nvSpPr>
        <p:spPr>
          <a:xfrm>
            <a:off x="468313" y="1628775"/>
            <a:ext cx="8207375" cy="4752975"/>
          </a:xfrm>
          <a:prstGeom prst="rect">
            <a:avLst/>
          </a:prstGeom>
          <a:noFill/>
          <a:ln w="12700">
            <a:noFill/>
            <a:miter lim="800000"/>
            <a:headEnd/>
            <a:tailEnd/>
          </a:ln>
        </p:spPr>
        <p:txBody>
          <a:bodyPr vert="horz" wrap="square" lIns="0" tIns="72000" rIns="0" bIns="0" numCol="1" rtlCol="0" anchor="t" anchorCtr="0" compatLnSpc="1">
            <a:prstTxWarp prst="textNoShape">
              <a:avLst/>
            </a:prstTxWarp>
            <a:normAutofit/>
          </a:bodyPr>
          <a:lstStyle>
            <a:lvl1pPr marL="266700" indent="-266700">
              <a:defRPr lang="de-DE" sz="2000" dirty="0" smtClean="0"/>
            </a:lvl1pPr>
            <a:lvl2pPr marL="539750" indent="-268288">
              <a:defRPr lang="de-DE" sz="1800" dirty="0" smtClean="0"/>
            </a:lvl2pPr>
            <a:lvl3pPr marL="719138" indent="-179388">
              <a:defRPr lang="de-DE" sz="1600" dirty="0" smtClean="0"/>
            </a:lvl3pPr>
            <a:lvl4pPr marL="895350" indent="-176213">
              <a:defRPr lang="de-DE" sz="1400" dirty="0" smtClean="0"/>
            </a:lvl4pPr>
            <a:lvl5pPr marL="1079500" indent="-179388">
              <a:defRPr lang="en-AU" sz="1200" dirty="0"/>
            </a:lvl5pPr>
          </a:lstStyle>
          <a:p>
            <a:pPr marL="540000" lvl="1" indent="-268288">
              <a:buClr>
                <a:srgbClr val="000000"/>
              </a:buClr>
              <a:buSzPct val="100000"/>
              <a:buFont typeface="Arial"/>
            </a:pPr>
            <a:endParaRPr lang="en-AU" dirty="0"/>
          </a:p>
        </p:txBody>
      </p:sp>
    </p:spTree>
    <p:extLst>
      <p:ext uri="{BB962C8B-B14F-4D97-AF65-F5344CB8AC3E}">
        <p14:creationId xmlns:p14="http://schemas.microsoft.com/office/powerpoint/2010/main" val="210787953"/>
      </p:ext>
    </p:extLst>
  </p:cSld>
  <p:clrMapOvr>
    <a:masterClrMapping/>
  </p:clrMapOvr>
  <p:timing>
    <p:tnLst>
      <p:par>
        <p:cTn id="1" dur="indefinite" restart="never" nodeType="tmRoot"/>
      </p:par>
    </p:tnLst>
  </p:timing>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88682"/>
            <a:ext cx="8499475"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02115" y="274638"/>
            <a:ext cx="7315200" cy="914400"/>
          </a:xfrm>
          <a:prstGeom prst="rect">
            <a:avLst/>
          </a:prstGeom>
        </p:spPr>
        <p:txBody>
          <a:bodyPr/>
          <a:lstStyle/>
          <a:p>
            <a:r>
              <a:rPr lang="en-US" dirty="0" smtClean="0"/>
              <a:t>Click to edit Master title style</a:t>
            </a:r>
            <a:endParaRPr lang="en-US" dirty="0"/>
          </a:p>
        </p:txBody>
      </p:sp>
      <p:sp>
        <p:nvSpPr>
          <p:cNvPr id="4" name="Rectangle 60"/>
          <p:cNvSpPr>
            <a:spLocks noGrp="1" noChangeArrowheads="1"/>
          </p:cNvSpPr>
          <p:nvPr>
            <p:ph type="sldNum" sz="quarter" idx="10"/>
          </p:nvPr>
        </p:nvSpPr>
        <p:spPr/>
        <p:txBody>
          <a:bodyPr/>
          <a:lstStyle>
            <a:lvl1pPr>
              <a:defRPr/>
            </a:lvl1pPr>
          </a:lstStyle>
          <a:p>
            <a:pPr>
              <a:defRPr/>
            </a:pPr>
            <a:fld id="{2F941D94-8BB5-4AD7-B5AA-0FC744AA925F}" type="slidenum">
              <a:rPr lang="en-US"/>
              <a:pPr>
                <a:defRPr/>
              </a:pPr>
              <a:t>‹#›</a:t>
            </a:fld>
            <a:endParaRPr lang="en-US" dirty="0"/>
          </a:p>
        </p:txBody>
      </p:sp>
    </p:spTree>
    <p:extLst>
      <p:ext uri="{BB962C8B-B14F-4D97-AF65-F5344CB8AC3E}">
        <p14:creationId xmlns:p14="http://schemas.microsoft.com/office/powerpoint/2010/main" val="47626705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02115" y="274638"/>
            <a:ext cx="7315200" cy="914400"/>
          </a:xfrm>
          <a:prstGeom prst="rect">
            <a:avLst/>
          </a:prstGeom>
        </p:spPr>
        <p:txBody>
          <a:bodyPr/>
          <a:lstStyle/>
          <a:p>
            <a:r>
              <a:rPr lang="en-US" dirty="0" smtClean="0"/>
              <a:t>Click to edit Master title style</a:t>
            </a:r>
            <a:endParaRPr lang="en-US" dirty="0"/>
          </a:p>
        </p:txBody>
      </p:sp>
      <p:sp>
        <p:nvSpPr>
          <p:cNvPr id="5" name="Rectangle 60"/>
          <p:cNvSpPr>
            <a:spLocks noGrp="1" noChangeArrowheads="1"/>
          </p:cNvSpPr>
          <p:nvPr>
            <p:ph type="sldNum" sz="quarter" idx="10"/>
          </p:nvPr>
        </p:nvSpPr>
        <p:spPr/>
        <p:txBody>
          <a:bodyPr/>
          <a:lstStyle>
            <a:lvl1pPr>
              <a:defRPr/>
            </a:lvl1pPr>
          </a:lstStyle>
          <a:p>
            <a:pPr>
              <a:defRPr/>
            </a:pPr>
            <a:fld id="{E4A74EF4-7234-4138-8772-9E2A9890D4D0}" type="slidenum">
              <a:rPr lang="en-US"/>
              <a:pPr>
                <a:defRPr/>
              </a:pPr>
              <a:t>‹#›</a:t>
            </a:fld>
            <a:endParaRPr lang="en-US" dirty="0"/>
          </a:p>
        </p:txBody>
      </p:sp>
      <p:sp>
        <p:nvSpPr>
          <p:cNvPr id="6"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p>
        </p:txBody>
      </p:sp>
    </p:spTree>
    <p:extLst>
      <p:ext uri="{BB962C8B-B14F-4D97-AF65-F5344CB8AC3E}">
        <p14:creationId xmlns:p14="http://schemas.microsoft.com/office/powerpoint/2010/main" val="230516976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Rectangle 60"/>
          <p:cNvSpPr>
            <a:spLocks noGrp="1" noChangeArrowheads="1"/>
          </p:cNvSpPr>
          <p:nvPr>
            <p:ph type="sldNum" sz="quarter" idx="10"/>
          </p:nvPr>
        </p:nvSpPr>
        <p:spPr/>
        <p:txBody>
          <a:bodyPr/>
          <a:lstStyle>
            <a:lvl1pPr>
              <a:defRPr/>
            </a:lvl1pPr>
          </a:lstStyle>
          <a:p>
            <a:pPr>
              <a:defRPr/>
            </a:pPr>
            <a:fld id="{356EA875-00BD-4350-BAA4-0C465B9CD75C}" type="slidenum">
              <a:rPr lang="en-US"/>
              <a:pPr>
                <a:defRPr/>
              </a:pPr>
              <a:t>‹#›</a:t>
            </a:fld>
            <a:endParaRPr lang="en-US" dirty="0"/>
          </a:p>
        </p:txBody>
      </p:sp>
      <p:sp>
        <p:nvSpPr>
          <p:cNvPr id="3"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p>
        </p:txBody>
      </p:sp>
    </p:spTree>
    <p:extLst>
      <p:ext uri="{BB962C8B-B14F-4D97-AF65-F5344CB8AC3E}">
        <p14:creationId xmlns:p14="http://schemas.microsoft.com/office/powerpoint/2010/main" val="1941662418"/>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Rectangle 60"/>
          <p:cNvSpPr>
            <a:spLocks noGrp="1" noChangeArrowheads="1"/>
          </p:cNvSpPr>
          <p:nvPr>
            <p:ph type="sldNum" sz="quarter" idx="10"/>
          </p:nvPr>
        </p:nvSpPr>
        <p:spPr/>
        <p:txBody>
          <a:bodyPr/>
          <a:lstStyle>
            <a:lvl1pPr>
              <a:defRPr/>
            </a:lvl1pPr>
          </a:lstStyle>
          <a:p>
            <a:pPr>
              <a:defRPr/>
            </a:pPr>
            <a:fld id="{4663C0F9-A194-43C5-B349-8CB608269842}" type="slidenum">
              <a:rPr lang="en-US"/>
              <a:pPr>
                <a:defRPr/>
              </a:pPr>
              <a:t>‹#›</a:t>
            </a:fld>
            <a:endParaRPr lang="en-US" dirty="0"/>
          </a:p>
        </p:txBody>
      </p:sp>
      <p:sp>
        <p:nvSpPr>
          <p:cNvPr id="3" name="Rectangle 81"/>
          <p:cNvSpPr>
            <a:spLocks noGrp="1" noChangeArrowheads="1"/>
          </p:cNvSpPr>
          <p:nvPr>
            <p:ph type="dt" sz="half" idx="11"/>
          </p:nvPr>
        </p:nvSpPr>
        <p:spPr>
          <a:xfrm>
            <a:off x="2730500" y="6681887"/>
            <a:ext cx="3683000" cy="153888"/>
          </a:xfrm>
          <a:prstGeom prst="rect">
            <a:avLst/>
          </a:prstGeom>
        </p:spPr>
        <p:txBody>
          <a:bodyPr/>
          <a:lstStyle>
            <a:lvl1pPr>
              <a:defRPr/>
            </a:lvl1pPr>
          </a:lstStyle>
          <a:p>
            <a:pPr>
              <a:defRPr/>
            </a:pPr>
            <a:endParaRPr lang="en-US" dirty="0"/>
          </a:p>
        </p:txBody>
      </p:sp>
    </p:spTree>
    <p:extLst>
      <p:ext uri="{BB962C8B-B14F-4D97-AF65-F5344CB8AC3E}">
        <p14:creationId xmlns:p14="http://schemas.microsoft.com/office/powerpoint/2010/main" val="358751622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bl">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33363" y="173038"/>
            <a:ext cx="6621462" cy="1201737"/>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863600" y="1893888"/>
            <a:ext cx="8043863" cy="4113212"/>
          </a:xfrm>
          <a:prstGeom prst="rect">
            <a:avLst/>
          </a:prstGeo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fld id="{44EB30DB-2BA5-4CE5-BA5F-48DDB85A1AF7}" type="slidenum">
              <a:rPr lang="de-DE" smtClean="0"/>
              <a:pPr>
                <a:defRPr/>
              </a:pPr>
              <a:t>‹#›</a:t>
            </a:fld>
            <a:endParaRPr lang="de-DE" dirty="0"/>
          </a:p>
        </p:txBody>
      </p:sp>
      <p:sp>
        <p:nvSpPr>
          <p:cNvPr id="9" name="Footer Placeholder 8"/>
          <p:cNvSpPr>
            <a:spLocks noGrp="1"/>
          </p:cNvSpPr>
          <p:nvPr>
            <p:ph type="ftr" sz="quarter" idx="11"/>
          </p:nvPr>
        </p:nvSpPr>
        <p:spPr>
          <a:xfrm>
            <a:off x="179388" y="6669090"/>
            <a:ext cx="2286000" cy="166687"/>
          </a:xfrm>
          <a:prstGeom prst="rect">
            <a:avLst/>
          </a:prstGeom>
        </p:spPr>
        <p:txBody>
          <a:bodyPr/>
          <a:lstStyle/>
          <a:p>
            <a:pPr>
              <a:defRPr/>
            </a:pPr>
            <a:r>
              <a:rPr lang="en-US" dirty="0" smtClean="0"/>
              <a:t>Copyright © 2012 Accenture. All rights reserved. Template Version ASG SITC V3.13 Sep 2012</a:t>
            </a:r>
            <a:endParaRPr lang="de-DE" dirty="0"/>
          </a:p>
        </p:txBody>
      </p:sp>
    </p:spTree>
    <p:extLst>
      <p:ext uri="{BB962C8B-B14F-4D97-AF65-F5344CB8AC3E}">
        <p14:creationId xmlns:p14="http://schemas.microsoft.com/office/powerpoint/2010/main" val="105809202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0"/>
          <p:cNvSpPr>
            <a:spLocks noGrp="1" noChangeArrowheads="1"/>
          </p:cNvSpPr>
          <p:nvPr>
            <p:ph type="sldNum" sz="quarter" idx="10"/>
          </p:nvPr>
        </p:nvSpPr>
        <p:spPr/>
        <p:txBody>
          <a:bodyPr/>
          <a:lstStyle>
            <a:lvl1pPr>
              <a:defRPr/>
            </a:lvl1pPr>
          </a:lstStyle>
          <a:p>
            <a:pPr>
              <a:defRPr/>
            </a:pPr>
            <a:fld id="{572A4EF3-8BD5-41DA-9A74-2A1CB6BF626F}" type="slidenum">
              <a:rPr lang="en-US"/>
              <a:pPr>
                <a:defRPr/>
              </a:pPr>
              <a:t>‹#›</a:t>
            </a:fld>
            <a:endParaRPr lang="en-US" dirty="0"/>
          </a:p>
        </p:txBody>
      </p:sp>
      <p:sp>
        <p:nvSpPr>
          <p:cNvPr id="6" name="Rectangle 81"/>
          <p:cNvSpPr>
            <a:spLocks noGrp="1" noChangeArrowheads="1"/>
          </p:cNvSpPr>
          <p:nvPr>
            <p:ph type="dt" sz="half" idx="11"/>
          </p:nvPr>
        </p:nvSpPr>
        <p:spPr>
          <a:xfrm>
            <a:off x="2730500" y="6681887"/>
            <a:ext cx="3683000" cy="153888"/>
          </a:xfrm>
          <a:prstGeom prst="rect">
            <a:avLst/>
          </a:prstGeom>
        </p:spPr>
        <p:txBody>
          <a:bodyPr/>
          <a:lstStyle>
            <a:lvl1pPr>
              <a:defRPr/>
            </a:lvl1pPr>
          </a:lstStyle>
          <a:p>
            <a:pPr>
              <a:defRPr/>
            </a:pPr>
            <a:endParaRPr lang="en-US" dirty="0"/>
          </a:p>
        </p:txBody>
      </p:sp>
    </p:spTree>
    <p:extLst>
      <p:ext uri="{BB962C8B-B14F-4D97-AF65-F5344CB8AC3E}">
        <p14:creationId xmlns:p14="http://schemas.microsoft.com/office/powerpoint/2010/main" val="10268657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748332"/>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A78CB2D-5929-4ADB-A2AE-E731170F0F8F}" type="slidenum">
              <a:rPr lang="en-US"/>
              <a:pPr>
                <a:defRPr/>
              </a:pPr>
              <a:t>‹#›</a:t>
            </a:fld>
            <a:endParaRPr lang="en-US" dirty="0"/>
          </a:p>
        </p:txBody>
      </p:sp>
    </p:spTree>
    <p:extLst>
      <p:ext uri="{BB962C8B-B14F-4D97-AF65-F5344CB8AC3E}">
        <p14:creationId xmlns:p14="http://schemas.microsoft.com/office/powerpoint/2010/main" val="25835197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smtClean="0"/>
              <a:t>Click to edit Master title style</a:t>
            </a:r>
            <a:endParaRPr lang="en-US"/>
          </a:p>
        </p:txBody>
      </p:sp>
      <p:sp>
        <p:nvSpPr>
          <p:cNvPr id="3" name="Content Placeholder 2"/>
          <p:cNvSpPr>
            <a:spLocks noGrp="1"/>
          </p:cNvSpPr>
          <p:nvPr>
            <p:ph idx="1"/>
          </p:nvPr>
        </p:nvSpPr>
        <p:spPr>
          <a:xfrm>
            <a:off x="381000" y="1070576"/>
            <a:ext cx="8499475" cy="53879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30ADA647-24C8-4BC1-8C86-9E6AEEF9FFE6}" type="slidenum">
              <a:rPr lang="en-US"/>
              <a:pPr>
                <a:defRPr/>
              </a:pPr>
              <a:t>‹#›</a:t>
            </a:fld>
            <a:endParaRPr lang="en-US" dirty="0"/>
          </a:p>
        </p:txBody>
      </p:sp>
    </p:spTree>
    <p:extLst>
      <p:ext uri="{BB962C8B-B14F-4D97-AF65-F5344CB8AC3E}">
        <p14:creationId xmlns:p14="http://schemas.microsoft.com/office/powerpoint/2010/main" val="461676446"/>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F3A9FA9-9448-4982-8F5D-B74D33C92EC8}" type="slidenum">
              <a:rPr lang="en-US"/>
              <a:pPr>
                <a:defRPr/>
              </a:pPr>
              <a:t>‹#›</a:t>
            </a:fld>
            <a:endParaRPr lang="en-US" dirty="0"/>
          </a:p>
        </p:txBody>
      </p:sp>
    </p:spTree>
    <p:extLst>
      <p:ext uri="{BB962C8B-B14F-4D97-AF65-F5344CB8AC3E}">
        <p14:creationId xmlns:p14="http://schemas.microsoft.com/office/powerpoint/2010/main" val="2288566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55D68E1-67BD-441E-91E4-96AF89F12A4C}" type="slidenum">
              <a:rPr lang="en-US"/>
              <a:pPr>
                <a:defRPr/>
              </a:pPr>
              <a:t>‹#›</a:t>
            </a:fld>
            <a:endParaRPr lang="en-US" dirty="0"/>
          </a:p>
        </p:txBody>
      </p:sp>
    </p:spTree>
    <p:extLst>
      <p:ext uri="{BB962C8B-B14F-4D97-AF65-F5344CB8AC3E}">
        <p14:creationId xmlns:p14="http://schemas.microsoft.com/office/powerpoint/2010/main" val="15682148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884238"/>
            <a:ext cx="4229100" cy="54403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5BCCC7B-3C65-47C0-B1A9-3AFC62982B87}" type="slidenum">
              <a:rPr lang="en-US"/>
              <a:pPr>
                <a:defRPr/>
              </a:pPr>
              <a:t>‹#›</a:t>
            </a:fld>
            <a:endParaRPr lang="en-US" dirty="0"/>
          </a:p>
        </p:txBody>
      </p:sp>
    </p:spTree>
    <p:extLst>
      <p:ext uri="{BB962C8B-B14F-4D97-AF65-F5344CB8AC3E}">
        <p14:creationId xmlns:p14="http://schemas.microsoft.com/office/powerpoint/2010/main" val="1932764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3C843027-B91B-4E83-9824-1EA3A3B73F27}" type="slidenum">
              <a:rPr lang="en-US"/>
              <a:pPr>
                <a:defRPr/>
              </a:pPr>
              <a:t>‹#›</a:t>
            </a:fld>
            <a:endParaRPr lang="en-US" dirty="0"/>
          </a:p>
        </p:txBody>
      </p:sp>
    </p:spTree>
    <p:extLst>
      <p:ext uri="{BB962C8B-B14F-4D97-AF65-F5344CB8AC3E}">
        <p14:creationId xmlns:p14="http://schemas.microsoft.com/office/powerpoint/2010/main" val="12969219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23E37231-5D6C-4DA2-88EB-435835AB0D43}" type="slidenum">
              <a:rPr lang="en-US"/>
              <a:pPr>
                <a:defRPr/>
              </a:pPr>
              <a:t>‹#›</a:t>
            </a:fld>
            <a:endParaRPr lang="en-US" dirty="0"/>
          </a:p>
        </p:txBody>
      </p:sp>
    </p:spTree>
    <p:extLst>
      <p:ext uri="{BB962C8B-B14F-4D97-AF65-F5344CB8AC3E}">
        <p14:creationId xmlns:p14="http://schemas.microsoft.com/office/powerpoint/2010/main" val="13192887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1786C37-A6A1-43D5-9FD6-598D2D42A978}" type="slidenum">
              <a:rPr lang="en-US"/>
              <a:pPr>
                <a:defRPr/>
              </a:pPr>
              <a:t>‹#›</a:t>
            </a:fld>
            <a:endParaRPr lang="en-US" dirty="0"/>
          </a:p>
        </p:txBody>
      </p:sp>
    </p:spTree>
    <p:extLst>
      <p:ext uri="{BB962C8B-B14F-4D97-AF65-F5344CB8AC3E}">
        <p14:creationId xmlns:p14="http://schemas.microsoft.com/office/powerpoint/2010/main" val="10494884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AEFDB65-41AA-4C2B-9373-CA9ADD208554}" type="slidenum">
              <a:rPr lang="en-US"/>
              <a:pPr>
                <a:defRPr/>
              </a:pPr>
              <a:t>‹#›</a:t>
            </a:fld>
            <a:endParaRPr lang="en-US" dirty="0"/>
          </a:p>
        </p:txBody>
      </p:sp>
    </p:spTree>
    <p:extLst>
      <p:ext uri="{BB962C8B-B14F-4D97-AF65-F5344CB8AC3E}">
        <p14:creationId xmlns:p14="http://schemas.microsoft.com/office/powerpoint/2010/main" val="36586363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8FA2DF5-DB53-400A-AAAB-2EB879F3D7FC}" type="slidenum">
              <a:rPr lang="en-US"/>
              <a:pPr>
                <a:defRPr/>
              </a:pPr>
              <a:t>‹#›</a:t>
            </a:fld>
            <a:endParaRPr lang="en-US" dirty="0"/>
          </a:p>
        </p:txBody>
      </p:sp>
    </p:spTree>
    <p:extLst>
      <p:ext uri="{BB962C8B-B14F-4D97-AF65-F5344CB8AC3E}">
        <p14:creationId xmlns:p14="http://schemas.microsoft.com/office/powerpoint/2010/main" val="8697134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42DE9D7-F16C-4FCC-9E8B-E4976661B76C}" type="slidenum">
              <a:rPr lang="en-US"/>
              <a:pPr>
                <a:defRPr/>
              </a:pPr>
              <a:t>‹#›</a:t>
            </a:fld>
            <a:endParaRPr lang="en-US" dirty="0"/>
          </a:p>
        </p:txBody>
      </p:sp>
    </p:spTree>
    <p:extLst>
      <p:ext uri="{BB962C8B-B14F-4D97-AF65-F5344CB8AC3E}">
        <p14:creationId xmlns:p14="http://schemas.microsoft.com/office/powerpoint/2010/main" val="26841112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89750" y="228600"/>
            <a:ext cx="224790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6050" y="228600"/>
            <a:ext cx="659130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F5EE753-FC33-4C15-AABB-61FDAA1493FF}" type="slidenum">
              <a:rPr lang="en-US"/>
              <a:pPr>
                <a:defRPr/>
              </a:pPr>
              <a:t>‹#›</a:t>
            </a:fld>
            <a:endParaRPr lang="en-US" dirty="0"/>
          </a:p>
        </p:txBody>
      </p:sp>
    </p:spTree>
    <p:extLst>
      <p:ext uri="{BB962C8B-B14F-4D97-AF65-F5344CB8AC3E}">
        <p14:creationId xmlns:p14="http://schemas.microsoft.com/office/powerpoint/2010/main" val="256004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243419A2-E604-4B5D-B9A0-7B20F84C73A2}" type="slidenum">
              <a:rPr lang="en-US"/>
              <a:pPr>
                <a:defRPr/>
              </a:pPr>
              <a:t>‹#›</a:t>
            </a:fld>
            <a:endParaRPr lang="en-US" dirty="0"/>
          </a:p>
        </p:txBody>
      </p:sp>
    </p:spTree>
    <p:extLst>
      <p:ext uri="{BB962C8B-B14F-4D97-AF65-F5344CB8AC3E}">
        <p14:creationId xmlns:p14="http://schemas.microsoft.com/office/powerpoint/2010/main" val="2707025933"/>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Hess Logo 50506A v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6763" y="812800"/>
            <a:ext cx="2455862"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p>
        </p:txBody>
      </p:sp>
      <p:sp>
        <p:nvSpPr>
          <p:cNvPr id="44040" name="Rectangle 8"/>
          <p:cNvSpPr>
            <a:spLocks noGrp="1" noChangeArrowheads="1"/>
          </p:cNvSpPr>
          <p:nvPr>
            <p:ph type="ctrTitle" sz="quarter"/>
          </p:nvPr>
        </p:nvSpPr>
        <p:spPr>
          <a:xfrm>
            <a:off x="974725" y="2701925"/>
            <a:ext cx="7772400" cy="1470025"/>
          </a:xfrm>
          <a:extLst/>
        </p:spPr>
        <p:txBody>
          <a:bodyPr lIns="91440" rIns="91440"/>
          <a:lstStyle>
            <a:lvl1pPr algn="ctr">
              <a:defRPr sz="3600"/>
            </a:lvl1pPr>
          </a:lstStyle>
          <a:p>
            <a:pPr lvl="0"/>
            <a:r>
              <a:rPr lang="en-US" noProof="0" smtClean="0"/>
              <a:t>Click to edit Master title style</a:t>
            </a:r>
          </a:p>
        </p:txBody>
      </p:sp>
      <p:sp>
        <p:nvSpPr>
          <p:cNvPr id="44042" name="Rectangle 10"/>
          <p:cNvSpPr>
            <a:spLocks noGrp="1" noChangeArrowheads="1"/>
          </p:cNvSpPr>
          <p:nvPr>
            <p:ph type="subTitle" sz="quarter" idx="1"/>
          </p:nvPr>
        </p:nvSpPr>
        <p:spPr>
          <a:xfrm>
            <a:off x="1370013" y="4881563"/>
            <a:ext cx="6400800" cy="955675"/>
          </a:xfrm>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933805659"/>
      </p:ext>
    </p:extLst>
  </p:cSld>
  <p:clrMapOvr>
    <a:masterClrMapping/>
  </p:clrMapOvr>
  <p:transition>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BCBA879-15E3-44F7-9FE1-F1FD2409209A}" type="slidenum">
              <a:rPr lang="en-US"/>
              <a:pPr>
                <a:defRPr/>
              </a:pPr>
              <a:t>‹#›</a:t>
            </a:fld>
            <a:endParaRPr lang="en-US" dirty="0"/>
          </a:p>
        </p:txBody>
      </p:sp>
    </p:spTree>
    <p:extLst>
      <p:ext uri="{BB962C8B-B14F-4D97-AF65-F5344CB8AC3E}">
        <p14:creationId xmlns:p14="http://schemas.microsoft.com/office/powerpoint/2010/main" val="1600008920"/>
      </p:ext>
    </p:extLst>
  </p:cSld>
  <p:clrMapOvr>
    <a:masterClrMapping/>
  </p:clrMapOvr>
  <p:transition>
    <p:fad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ED35DB74-8AA4-4507-9584-97B6AD160665}" type="slidenum">
              <a:rPr lang="en-US"/>
              <a:pPr>
                <a:defRPr/>
              </a:pPr>
              <a:t>‹#›</a:t>
            </a:fld>
            <a:endParaRPr lang="en-US" dirty="0"/>
          </a:p>
        </p:txBody>
      </p:sp>
    </p:spTree>
    <p:extLst>
      <p:ext uri="{BB962C8B-B14F-4D97-AF65-F5344CB8AC3E}">
        <p14:creationId xmlns:p14="http://schemas.microsoft.com/office/powerpoint/2010/main" val="1335631264"/>
      </p:ext>
    </p:extLst>
  </p:cSld>
  <p:clrMapOvr>
    <a:masterClrMapping/>
  </p:clrMapOvr>
  <p:transition>
    <p:fad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8C5E142A-F6D0-4480-AF2D-073610C22298}" type="slidenum">
              <a:rPr lang="en-US"/>
              <a:pPr>
                <a:defRPr/>
              </a:pPr>
              <a:t>‹#›</a:t>
            </a:fld>
            <a:endParaRPr lang="en-US" dirty="0"/>
          </a:p>
        </p:txBody>
      </p:sp>
    </p:spTree>
    <p:extLst>
      <p:ext uri="{BB962C8B-B14F-4D97-AF65-F5344CB8AC3E}">
        <p14:creationId xmlns:p14="http://schemas.microsoft.com/office/powerpoint/2010/main" val="592655848"/>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60202B11-2164-444E-8291-7E722C1FC319}" type="slidenum">
              <a:rPr lang="en-US"/>
              <a:pPr>
                <a:defRPr/>
              </a:pPr>
              <a:t>‹#›</a:t>
            </a:fld>
            <a:endParaRPr lang="en-US" dirty="0"/>
          </a:p>
        </p:txBody>
      </p:sp>
    </p:spTree>
    <p:extLst>
      <p:ext uri="{BB962C8B-B14F-4D97-AF65-F5344CB8AC3E}">
        <p14:creationId xmlns:p14="http://schemas.microsoft.com/office/powerpoint/2010/main" val="623396282"/>
      </p:ext>
    </p:extLst>
  </p:cSld>
  <p:clrMapOvr>
    <a:masterClrMapping/>
  </p:clrMapOvr>
  <p:transition>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850E7781-0D5A-4756-B523-54E03D1B02AD}" type="slidenum">
              <a:rPr lang="en-US"/>
              <a:pPr>
                <a:defRPr/>
              </a:pPr>
              <a:t>‹#›</a:t>
            </a:fld>
            <a:endParaRPr lang="en-US" dirty="0"/>
          </a:p>
        </p:txBody>
      </p:sp>
    </p:spTree>
    <p:extLst>
      <p:ext uri="{BB962C8B-B14F-4D97-AF65-F5344CB8AC3E}">
        <p14:creationId xmlns:p14="http://schemas.microsoft.com/office/powerpoint/2010/main" val="1097580300"/>
      </p:ext>
    </p:extLst>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8B2E6392-E98F-466F-8B24-037A0DA9BF77}" type="slidenum">
              <a:rPr lang="en-US"/>
              <a:pPr>
                <a:defRPr/>
              </a:pPr>
              <a:t>‹#›</a:t>
            </a:fld>
            <a:endParaRPr lang="en-US" dirty="0"/>
          </a:p>
        </p:txBody>
      </p:sp>
    </p:spTree>
    <p:extLst>
      <p:ext uri="{BB962C8B-B14F-4D97-AF65-F5344CB8AC3E}">
        <p14:creationId xmlns:p14="http://schemas.microsoft.com/office/powerpoint/2010/main" val="2490323027"/>
      </p:ext>
    </p:extLst>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D2F85E2-FC7D-424B-80D4-6D203CB8B581}" type="slidenum">
              <a:rPr lang="en-US"/>
              <a:pPr>
                <a:defRPr/>
              </a:pPr>
              <a:t>‹#›</a:t>
            </a:fld>
            <a:endParaRPr lang="en-US" dirty="0"/>
          </a:p>
        </p:txBody>
      </p:sp>
    </p:spTree>
    <p:extLst>
      <p:ext uri="{BB962C8B-B14F-4D97-AF65-F5344CB8AC3E}">
        <p14:creationId xmlns:p14="http://schemas.microsoft.com/office/powerpoint/2010/main" val="480836568"/>
      </p:ext>
    </p:extLst>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D6FD04B1-0465-4185-BBD5-BD1659B62A7F}" type="slidenum">
              <a:rPr lang="en-US"/>
              <a:pPr>
                <a:defRPr/>
              </a:pPr>
              <a:t>‹#›</a:t>
            </a:fld>
            <a:endParaRPr lang="en-US" dirty="0"/>
          </a:p>
        </p:txBody>
      </p:sp>
    </p:spTree>
    <p:extLst>
      <p:ext uri="{BB962C8B-B14F-4D97-AF65-F5344CB8AC3E}">
        <p14:creationId xmlns:p14="http://schemas.microsoft.com/office/powerpoint/2010/main" val="725872041"/>
      </p:ext>
    </p:extLst>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F8CF6A8B-A8E8-4E66-9F98-7E9CD72086EF}" type="slidenum">
              <a:rPr lang="en-US"/>
              <a:pPr>
                <a:defRPr/>
              </a:pPr>
              <a:t>‹#›</a:t>
            </a:fld>
            <a:endParaRPr lang="en-US" dirty="0"/>
          </a:p>
        </p:txBody>
      </p:sp>
    </p:spTree>
    <p:extLst>
      <p:ext uri="{BB962C8B-B14F-4D97-AF65-F5344CB8AC3E}">
        <p14:creationId xmlns:p14="http://schemas.microsoft.com/office/powerpoint/2010/main" val="1748177145"/>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6B7CAEE-A18E-44CC-AD4A-A7F42E0B4182}" type="slidenum">
              <a:rPr lang="en-US"/>
              <a:pPr>
                <a:defRPr/>
              </a:pPr>
              <a:t>‹#›</a:t>
            </a:fld>
            <a:endParaRPr lang="en-US" dirty="0"/>
          </a:p>
        </p:txBody>
      </p:sp>
    </p:spTree>
    <p:extLst>
      <p:ext uri="{BB962C8B-B14F-4D97-AF65-F5344CB8AC3E}">
        <p14:creationId xmlns:p14="http://schemas.microsoft.com/office/powerpoint/2010/main" val="2865099431"/>
      </p:ext>
    </p:extLst>
  </p:cSld>
  <p:clrMapOvr>
    <a:masterClrMapping/>
  </p:clrMapOvr>
  <p:transition>
    <p:fade/>
  </p:transition>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1C9A4AF-DEC5-4718-9B92-AA3BA6D258FF}" type="slidenum">
              <a:rPr lang="en-US"/>
              <a:pPr>
                <a:defRPr/>
              </a:pPr>
              <a:t>‹#›</a:t>
            </a:fld>
            <a:endParaRPr lang="en-US" dirty="0"/>
          </a:p>
        </p:txBody>
      </p:sp>
    </p:spTree>
    <p:extLst>
      <p:ext uri="{BB962C8B-B14F-4D97-AF65-F5344CB8AC3E}">
        <p14:creationId xmlns:p14="http://schemas.microsoft.com/office/powerpoint/2010/main" val="1217340530"/>
      </p:ext>
    </p:extLst>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947738"/>
            <a:ext cx="8499475" cy="5387975"/>
          </a:xfrm>
        </p:spPr>
        <p:txBody>
          <a:bodyPr/>
          <a:lstStyle/>
          <a:p>
            <a:pPr lvl="0"/>
            <a:endParaRPr lang="en-US" noProof="0" dirty="0" smtClean="0"/>
          </a:p>
        </p:txBody>
      </p:sp>
      <p:sp>
        <p:nvSpPr>
          <p:cNvPr id="4" name="Rectangle 5"/>
          <p:cNvSpPr>
            <a:spLocks noGrp="1" noChangeArrowheads="1"/>
          </p:cNvSpPr>
          <p:nvPr>
            <p:ph type="sldNum" sz="quarter" idx="10"/>
          </p:nvPr>
        </p:nvSpPr>
        <p:spPr>
          <a:ln/>
        </p:spPr>
        <p:txBody>
          <a:bodyPr/>
          <a:lstStyle>
            <a:lvl1pPr>
              <a:defRPr/>
            </a:lvl1pPr>
          </a:lstStyle>
          <a:p>
            <a:pPr>
              <a:defRPr/>
            </a:pPr>
            <a:fld id="{386AA996-08CB-453D-83B8-A8D0D60FC4E4}" type="slidenum">
              <a:rPr lang="en-US"/>
              <a:pPr>
                <a:defRPr/>
              </a:pPr>
              <a:t>‹#›</a:t>
            </a:fld>
            <a:endParaRPr lang="en-US" dirty="0"/>
          </a:p>
        </p:txBody>
      </p:sp>
    </p:spTree>
    <p:extLst>
      <p:ext uri="{BB962C8B-B14F-4D97-AF65-F5344CB8AC3E}">
        <p14:creationId xmlns:p14="http://schemas.microsoft.com/office/powerpoint/2010/main" val="3012276099"/>
      </p:ext>
    </p:extLst>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C5ED272E-5343-4847-BF91-892F979CFE3C}" type="slidenum">
              <a:rPr lang="en-US"/>
              <a:pPr>
                <a:defRPr/>
              </a:pPr>
              <a:t>‹#›</a:t>
            </a:fld>
            <a:endParaRPr lang="en-US" dirty="0"/>
          </a:p>
        </p:txBody>
      </p:sp>
    </p:spTree>
    <p:extLst>
      <p:ext uri="{BB962C8B-B14F-4D97-AF65-F5344CB8AC3E}">
        <p14:creationId xmlns:p14="http://schemas.microsoft.com/office/powerpoint/2010/main" val="531741274"/>
      </p:ext>
    </p:extLst>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p>
        </p:txBody>
      </p:sp>
      <p:sp>
        <p:nvSpPr>
          <p:cNvPr id="44040" name="Rectangle 8"/>
          <p:cNvSpPr>
            <a:spLocks noGrp="1" noChangeArrowheads="1"/>
          </p:cNvSpPr>
          <p:nvPr>
            <p:ph type="ctrTitle" sz="quarter"/>
          </p:nvPr>
        </p:nvSpPr>
        <p:spPr>
          <a:xfrm>
            <a:off x="974725" y="2701925"/>
            <a:ext cx="7772400" cy="1470025"/>
          </a:xfrm>
          <a:extLst/>
        </p:spPr>
        <p:txBody>
          <a:bodyPr lIns="91440" rIns="91440"/>
          <a:lstStyle>
            <a:lvl1pPr algn="ctr">
              <a:defRPr sz="3600"/>
            </a:lvl1pPr>
          </a:lstStyle>
          <a:p>
            <a:pPr lvl="0"/>
            <a:r>
              <a:rPr lang="en-US" noProof="0" smtClean="0"/>
              <a:t>Click to edit Master title style</a:t>
            </a:r>
          </a:p>
        </p:txBody>
      </p:sp>
      <p:sp>
        <p:nvSpPr>
          <p:cNvPr id="44042" name="Rectangle 10"/>
          <p:cNvSpPr>
            <a:spLocks noGrp="1" noChangeArrowheads="1"/>
          </p:cNvSpPr>
          <p:nvPr>
            <p:ph type="subTitle" sz="quarter" idx="1"/>
          </p:nvPr>
        </p:nvSpPr>
        <p:spPr>
          <a:xfrm>
            <a:off x="1370013" y="4881563"/>
            <a:ext cx="6400800" cy="955675"/>
          </a:xfrm>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3262935756"/>
      </p:ext>
    </p:extLst>
  </p:cSld>
  <p:clrMapOvr>
    <a:masterClrMapping/>
  </p:clrMapOvr>
  <p:transition>
    <p:fade/>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23708ED-46ED-4305-B449-FA744EF987E0}" type="slidenum">
              <a:rPr lang="en-US"/>
              <a:pPr>
                <a:defRPr/>
              </a:pPr>
              <a:t>‹#›</a:t>
            </a:fld>
            <a:endParaRPr lang="en-US" dirty="0"/>
          </a:p>
        </p:txBody>
      </p:sp>
    </p:spTree>
    <p:extLst>
      <p:ext uri="{BB962C8B-B14F-4D97-AF65-F5344CB8AC3E}">
        <p14:creationId xmlns:p14="http://schemas.microsoft.com/office/powerpoint/2010/main" val="1864233412"/>
      </p:ext>
    </p:extLst>
  </p:cSld>
  <p:clrMapOvr>
    <a:masterClrMapping/>
  </p:clrMapOvr>
  <p:transition>
    <p:fade/>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2623BAA5-6CB0-4750-9F71-64B027FC0B40}" type="slidenum">
              <a:rPr lang="en-US"/>
              <a:pPr>
                <a:defRPr/>
              </a:pPr>
              <a:t>‹#›</a:t>
            </a:fld>
            <a:endParaRPr lang="en-US" dirty="0"/>
          </a:p>
        </p:txBody>
      </p:sp>
    </p:spTree>
    <p:extLst>
      <p:ext uri="{BB962C8B-B14F-4D97-AF65-F5344CB8AC3E}">
        <p14:creationId xmlns:p14="http://schemas.microsoft.com/office/powerpoint/2010/main" val="1729398959"/>
      </p:ext>
    </p:extLst>
  </p:cSld>
  <p:clrMapOvr>
    <a:masterClrMapping/>
  </p:clrMapOvr>
  <p:transition>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9CCCDA17-81E2-4992-822F-9FC4DCA9FDC2}" type="slidenum">
              <a:rPr lang="en-US"/>
              <a:pPr>
                <a:defRPr/>
              </a:pPr>
              <a:t>‹#›</a:t>
            </a:fld>
            <a:endParaRPr lang="en-US" dirty="0"/>
          </a:p>
        </p:txBody>
      </p:sp>
    </p:spTree>
    <p:extLst>
      <p:ext uri="{BB962C8B-B14F-4D97-AF65-F5344CB8AC3E}">
        <p14:creationId xmlns:p14="http://schemas.microsoft.com/office/powerpoint/2010/main" val="2210786909"/>
      </p:ext>
    </p:extLst>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EC491A6E-6693-4F60-9C41-20F86ACC8A8D}" type="slidenum">
              <a:rPr lang="en-US"/>
              <a:pPr>
                <a:defRPr/>
              </a:pPr>
              <a:t>‹#›</a:t>
            </a:fld>
            <a:endParaRPr lang="en-US" dirty="0"/>
          </a:p>
        </p:txBody>
      </p:sp>
    </p:spTree>
    <p:extLst>
      <p:ext uri="{BB962C8B-B14F-4D97-AF65-F5344CB8AC3E}">
        <p14:creationId xmlns:p14="http://schemas.microsoft.com/office/powerpoint/2010/main" val="1020112684"/>
      </p:ext>
    </p:extLst>
  </p:cSld>
  <p:clrMapOvr>
    <a:masterClrMapping/>
  </p:clrMapOvr>
  <p:transition>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ED0D8A73-0205-469F-86C6-467F7A49633D}" type="slidenum">
              <a:rPr lang="en-US"/>
              <a:pPr>
                <a:defRPr/>
              </a:pPr>
              <a:t>‹#›</a:t>
            </a:fld>
            <a:endParaRPr lang="en-US" dirty="0"/>
          </a:p>
        </p:txBody>
      </p:sp>
    </p:spTree>
    <p:extLst>
      <p:ext uri="{BB962C8B-B14F-4D97-AF65-F5344CB8AC3E}">
        <p14:creationId xmlns:p14="http://schemas.microsoft.com/office/powerpoint/2010/main" val="435608462"/>
      </p:ext>
    </p:extLst>
  </p:cSld>
  <p:clrMapOvr>
    <a:masterClrMapping/>
  </p:clrMapOvr>
  <p:transition>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3DF2395F-4B8A-4845-9A08-55ACD31FADC1}" type="slidenum">
              <a:rPr lang="en-US"/>
              <a:pPr>
                <a:defRPr/>
              </a:pPr>
              <a:t>‹#›</a:t>
            </a:fld>
            <a:endParaRPr lang="en-US" dirty="0"/>
          </a:p>
        </p:txBody>
      </p:sp>
    </p:spTree>
    <p:extLst>
      <p:ext uri="{BB962C8B-B14F-4D97-AF65-F5344CB8AC3E}">
        <p14:creationId xmlns:p14="http://schemas.microsoft.com/office/powerpoint/2010/main" val="49299577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911D9994-95DB-4B59-8A5C-A9B29EDB20C9}" type="slidenum">
              <a:rPr lang="en-US"/>
              <a:pPr>
                <a:defRPr/>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71170669"/>
      </p:ext>
    </p:extLst>
  </p:cSld>
  <p:clrMapOvr>
    <a:masterClrMapping/>
  </p:clrMapOvr>
  <p:transition>
    <p:fade/>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7A67F14E-6F13-4DD3-9B1F-8993A86EFFFE}" type="slidenum">
              <a:rPr lang="en-US"/>
              <a:pPr>
                <a:defRPr/>
              </a:pPr>
              <a:t>‹#›</a:t>
            </a:fld>
            <a:endParaRPr lang="en-US" dirty="0"/>
          </a:p>
        </p:txBody>
      </p:sp>
    </p:spTree>
    <p:extLst>
      <p:ext uri="{BB962C8B-B14F-4D97-AF65-F5344CB8AC3E}">
        <p14:creationId xmlns:p14="http://schemas.microsoft.com/office/powerpoint/2010/main" val="3171671616"/>
      </p:ext>
    </p:extLst>
  </p:cSld>
  <p:clrMapOvr>
    <a:masterClrMapping/>
  </p:clrMapOvr>
  <p:transition>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08010A69-FC0A-4C10-9A36-5F7D1AC17C5F}" type="slidenum">
              <a:rPr lang="en-US"/>
              <a:pPr>
                <a:defRPr/>
              </a:pPr>
              <a:t>‹#›</a:t>
            </a:fld>
            <a:endParaRPr lang="en-US" dirty="0"/>
          </a:p>
        </p:txBody>
      </p:sp>
    </p:spTree>
    <p:extLst>
      <p:ext uri="{BB962C8B-B14F-4D97-AF65-F5344CB8AC3E}">
        <p14:creationId xmlns:p14="http://schemas.microsoft.com/office/powerpoint/2010/main" val="3010706574"/>
      </p:ext>
    </p:extLst>
  </p:cSld>
  <p:clrMapOvr>
    <a:masterClrMapping/>
  </p:clrMapOvr>
  <p:transition>
    <p:fade/>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68053031-2A4C-47F4-953E-5A3F98EB3588}" type="slidenum">
              <a:rPr lang="en-US"/>
              <a:pPr>
                <a:defRPr/>
              </a:pPr>
              <a:t>‹#›</a:t>
            </a:fld>
            <a:endParaRPr lang="en-US" dirty="0"/>
          </a:p>
        </p:txBody>
      </p:sp>
    </p:spTree>
    <p:extLst>
      <p:ext uri="{BB962C8B-B14F-4D97-AF65-F5344CB8AC3E}">
        <p14:creationId xmlns:p14="http://schemas.microsoft.com/office/powerpoint/2010/main" val="2280783584"/>
      </p:ext>
    </p:extLst>
  </p:cSld>
  <p:clrMapOvr>
    <a:masterClrMapping/>
  </p:clrMapOvr>
  <p:transition>
    <p:fade/>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75E907C-D470-487E-8582-7C87CCE35A41}" type="slidenum">
              <a:rPr lang="en-US"/>
              <a:pPr>
                <a:defRPr/>
              </a:pPr>
              <a:t>‹#›</a:t>
            </a:fld>
            <a:endParaRPr lang="en-US" dirty="0"/>
          </a:p>
        </p:txBody>
      </p:sp>
    </p:spTree>
    <p:extLst>
      <p:ext uri="{BB962C8B-B14F-4D97-AF65-F5344CB8AC3E}">
        <p14:creationId xmlns:p14="http://schemas.microsoft.com/office/powerpoint/2010/main" val="2607531167"/>
      </p:ext>
    </p:extLst>
  </p:cSld>
  <p:clrMapOvr>
    <a:masterClrMapping/>
  </p:clrMapOvr>
  <p:transition>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000000"/>
              </a:solidFill>
            </a:endParaRPr>
          </a:p>
        </p:txBody>
      </p:sp>
      <p:sp>
        <p:nvSpPr>
          <p:cNvPr id="44040" name="Rectangle 8"/>
          <p:cNvSpPr>
            <a:spLocks noGrp="1" noChangeArrowheads="1"/>
          </p:cNvSpPr>
          <p:nvPr>
            <p:ph type="ctrTitle" sz="quarter"/>
          </p:nvPr>
        </p:nvSpPr>
        <p:spPr>
          <a:xfrm>
            <a:off x="974725" y="2701925"/>
            <a:ext cx="7772400" cy="1470025"/>
          </a:xfrm>
          <a:extLst/>
        </p:spPr>
        <p:txBody>
          <a:bodyPr lIns="91440" rIns="91440"/>
          <a:lstStyle>
            <a:lvl1pPr algn="ctr">
              <a:defRPr sz="3600"/>
            </a:lvl1pPr>
          </a:lstStyle>
          <a:p>
            <a:pPr lvl="0"/>
            <a:r>
              <a:rPr lang="en-US" noProof="0" smtClean="0"/>
              <a:t>Click to edit Master title style</a:t>
            </a:r>
          </a:p>
        </p:txBody>
      </p:sp>
      <p:sp>
        <p:nvSpPr>
          <p:cNvPr id="44042" name="Rectangle 10"/>
          <p:cNvSpPr>
            <a:spLocks noGrp="1" noChangeArrowheads="1"/>
          </p:cNvSpPr>
          <p:nvPr>
            <p:ph type="subTitle" sz="quarter" idx="1"/>
          </p:nvPr>
        </p:nvSpPr>
        <p:spPr>
          <a:xfrm>
            <a:off x="1370013" y="4881563"/>
            <a:ext cx="6400800" cy="955675"/>
          </a:xfrm>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1048766886"/>
      </p:ext>
    </p:extLst>
  </p:cSld>
  <p:clrMapOvr>
    <a:masterClrMapping/>
  </p:clrMapOvr>
  <p:transition>
    <p:fade/>
  </p:transition>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30ADA647-24C8-4BC1-8C86-9E6AEEF9FFE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21352821"/>
      </p:ext>
    </p:extLst>
  </p:cSld>
  <p:clrMapOvr>
    <a:masterClrMapping/>
  </p:clrMapOvr>
  <p:transition>
    <p:fade/>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243419A2-E604-4B5D-B9A0-7B20F84C73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72723167"/>
      </p:ext>
    </p:extLst>
  </p:cSld>
  <p:clrMapOvr>
    <a:masterClrMapping/>
  </p:clrMapOvr>
  <p:transition>
    <p:fad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6B7CAEE-A18E-44CC-AD4A-A7F42E0B41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42366068"/>
      </p:ext>
    </p:extLst>
  </p:cSld>
  <p:clrMapOvr>
    <a:masterClrMapping/>
  </p:clrMapOvr>
  <p:transition>
    <p:fad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911D9994-95DB-4B59-8A5C-A9B29EDB20C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017055"/>
      </p:ext>
    </p:extLst>
  </p:cSld>
  <p:clrMapOvr>
    <a:masterClrMapping/>
  </p:clrMapOvr>
  <p:transition>
    <p:fad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F18DA0AC-19C5-442C-A1B1-7FFB3AFF0CB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5913052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F18DA0AC-19C5-442C-A1B1-7FFB3AFF0CB0}" type="slidenum">
              <a:rPr lang="en-US"/>
              <a:pPr>
                <a:defRPr/>
              </a:pPr>
              <a:t>‹#›</a:t>
            </a:fld>
            <a:endParaRPr lang="en-US" dirty="0"/>
          </a:p>
        </p:txBody>
      </p:sp>
    </p:spTree>
    <p:extLst>
      <p:ext uri="{BB962C8B-B14F-4D97-AF65-F5344CB8AC3E}">
        <p14:creationId xmlns:p14="http://schemas.microsoft.com/office/powerpoint/2010/main" val="1039351286"/>
      </p:ext>
    </p:extLst>
  </p:cSld>
  <p:clrMapOvr>
    <a:masterClrMapping/>
  </p:clrMapOvr>
  <p:transition>
    <p:fade/>
  </p:transition>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903AACEE-16BC-4808-B28D-676EFE742CC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06467714"/>
      </p:ext>
    </p:extLst>
  </p:cSld>
  <p:clrMapOvr>
    <a:masterClrMapping/>
  </p:clrMapOvr>
  <p:transition>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B2C1897-A378-461F-8EA4-4CD4C742C43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93953401"/>
      </p:ext>
    </p:extLst>
  </p:cSld>
  <p:clrMapOvr>
    <a:masterClrMapping/>
  </p:clrMapOvr>
  <p:transition>
    <p:fad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3AAD249-5F7D-48F0-A0BA-8DCA8CCCE06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60865977"/>
      </p:ext>
    </p:extLst>
  </p:cSld>
  <p:clrMapOvr>
    <a:masterClrMapping/>
  </p:clrMapOvr>
  <p:transition>
    <p:fad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FFE1C60-AC87-4D2D-BF55-09102E51D1A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58757294"/>
      </p:ext>
    </p:extLst>
  </p:cSld>
  <p:clrMapOvr>
    <a:masterClrMapping/>
  </p:clrMapOvr>
  <p:transition>
    <p:fad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31496C9-69ED-4AB3-83B0-858E85B33D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48045205"/>
      </p:ext>
    </p:extLst>
  </p:cSld>
  <p:clrMapOvr>
    <a:masterClrMapping/>
  </p:clrMapOvr>
  <p:transition>
    <p:fad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8A05244-CF56-4921-8238-4460C1BCBA7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23640572"/>
      </p:ext>
    </p:extLst>
  </p:cSld>
  <p:clrMapOvr>
    <a:masterClrMapping/>
  </p:clrMapOvr>
  <p:transition>
    <p:fad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2400" y="274638"/>
            <a:ext cx="8839200" cy="5973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236563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02115" y="274638"/>
            <a:ext cx="7315200" cy="914400"/>
          </a:xfrm>
          <a:prstGeom prst="rect">
            <a:avLst/>
          </a:prstGeom>
        </p:spPr>
        <p:txBody>
          <a:bodyPr/>
          <a:lstStyle/>
          <a:p>
            <a:r>
              <a:rPr lang="en-US" dirty="0" smtClean="0"/>
              <a:t>Click to edit Master title style</a:t>
            </a:r>
            <a:endParaRPr lang="en-US" dirty="0"/>
          </a:p>
        </p:txBody>
      </p:sp>
      <p:sp>
        <p:nvSpPr>
          <p:cNvPr id="4" name="Rectangle 60"/>
          <p:cNvSpPr>
            <a:spLocks noGrp="1" noChangeArrowheads="1"/>
          </p:cNvSpPr>
          <p:nvPr>
            <p:ph type="sldNum" sz="quarter" idx="10"/>
          </p:nvPr>
        </p:nvSpPr>
        <p:spPr/>
        <p:txBody>
          <a:bodyPr/>
          <a:lstStyle>
            <a:lvl1pPr>
              <a:defRPr/>
            </a:lvl1pPr>
          </a:lstStyle>
          <a:p>
            <a:pPr>
              <a:defRPr/>
            </a:pPr>
            <a:fld id="{2F941D94-8BB5-4AD7-B5AA-0FC744AA925F}" type="slidenum">
              <a:rPr lang="en-US">
                <a:solidFill>
                  <a:srgbClr val="000000"/>
                </a:solidFill>
              </a:rPr>
              <a:pPr>
                <a:defRPr/>
              </a:pPr>
              <a:t>‹#›</a:t>
            </a:fld>
            <a:endParaRPr lang="en-US" dirty="0">
              <a:solidFill>
                <a:srgbClr val="000000"/>
              </a:solidFill>
            </a:endParaRPr>
          </a:p>
        </p:txBody>
      </p:sp>
      <p:sp>
        <p:nvSpPr>
          <p:cNvPr id="5"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245519926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02115" y="274638"/>
            <a:ext cx="7315200" cy="914400"/>
          </a:xfrm>
          <a:prstGeom prst="rect">
            <a:avLst/>
          </a:prstGeom>
        </p:spPr>
        <p:txBody>
          <a:bodyPr/>
          <a:lstStyle/>
          <a:p>
            <a:r>
              <a:rPr lang="en-US" dirty="0" smtClean="0"/>
              <a:t>Click to edit Master title style</a:t>
            </a:r>
            <a:endParaRPr lang="en-US" dirty="0"/>
          </a:p>
        </p:txBody>
      </p:sp>
      <p:sp>
        <p:nvSpPr>
          <p:cNvPr id="5" name="Rectangle 60"/>
          <p:cNvSpPr>
            <a:spLocks noGrp="1" noChangeArrowheads="1"/>
          </p:cNvSpPr>
          <p:nvPr>
            <p:ph type="sldNum" sz="quarter" idx="10"/>
          </p:nvPr>
        </p:nvSpPr>
        <p:spPr/>
        <p:txBody>
          <a:bodyPr/>
          <a:lstStyle>
            <a:lvl1pPr>
              <a:defRPr/>
            </a:lvl1pPr>
          </a:lstStyle>
          <a:p>
            <a:pPr>
              <a:defRPr/>
            </a:pPr>
            <a:fld id="{E4A74EF4-7234-4138-8772-9E2A9890D4D0}" type="slidenum">
              <a:rPr lang="en-US">
                <a:solidFill>
                  <a:srgbClr val="000000"/>
                </a:solidFill>
              </a:rPr>
              <a:pPr>
                <a:defRPr/>
              </a:pPr>
              <a:t>‹#›</a:t>
            </a:fld>
            <a:endParaRPr lang="en-US" dirty="0">
              <a:solidFill>
                <a:srgbClr val="000000"/>
              </a:solidFill>
            </a:endParaRPr>
          </a:p>
        </p:txBody>
      </p:sp>
      <p:sp>
        <p:nvSpPr>
          <p:cNvPr id="6"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2132349457"/>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Rectangle 60"/>
          <p:cNvSpPr>
            <a:spLocks noGrp="1" noChangeArrowheads="1"/>
          </p:cNvSpPr>
          <p:nvPr>
            <p:ph type="sldNum" sz="quarter" idx="10"/>
          </p:nvPr>
        </p:nvSpPr>
        <p:spPr/>
        <p:txBody>
          <a:bodyPr/>
          <a:lstStyle>
            <a:lvl1pPr>
              <a:defRPr/>
            </a:lvl1pPr>
          </a:lstStyle>
          <a:p>
            <a:pPr>
              <a:defRPr/>
            </a:pPr>
            <a:fld id="{356EA875-00BD-4350-BAA4-0C465B9CD75C}" type="slidenum">
              <a:rPr lang="en-US">
                <a:solidFill>
                  <a:srgbClr val="000000"/>
                </a:solidFill>
              </a:rPr>
              <a:pPr>
                <a:defRPr/>
              </a:pPr>
              <a:t>‹#›</a:t>
            </a:fld>
            <a:endParaRPr lang="en-US" dirty="0">
              <a:solidFill>
                <a:srgbClr val="000000"/>
              </a:solidFill>
            </a:endParaRPr>
          </a:p>
        </p:txBody>
      </p:sp>
      <p:sp>
        <p:nvSpPr>
          <p:cNvPr id="3"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3791566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903AACEE-16BC-4808-B28D-676EFE742CC6}" type="slidenum">
              <a:rPr lang="en-US"/>
              <a:pPr>
                <a:defRPr/>
              </a:pPr>
              <a:t>‹#›</a:t>
            </a:fld>
            <a:endParaRPr lang="en-US" dirty="0"/>
          </a:p>
        </p:txBody>
      </p:sp>
    </p:spTree>
    <p:extLst>
      <p:ext uri="{BB962C8B-B14F-4D97-AF65-F5344CB8AC3E}">
        <p14:creationId xmlns:p14="http://schemas.microsoft.com/office/powerpoint/2010/main" val="2676811375"/>
      </p:ext>
    </p:extLst>
  </p:cSld>
  <p:clrMapOvr>
    <a:masterClrMapping/>
  </p:clrMapOvr>
  <p:transition>
    <p:fade/>
  </p:transition>
  <p:timing>
    <p:tnLst>
      <p:par>
        <p:cTn id="1" dur="indefinite" restart="never" nodeType="tmRoot"/>
      </p:par>
    </p:tnLst>
  </p:timing>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Rectangle 60"/>
          <p:cNvSpPr>
            <a:spLocks noGrp="1" noChangeArrowheads="1"/>
          </p:cNvSpPr>
          <p:nvPr>
            <p:ph type="sldNum" sz="quarter" idx="10"/>
          </p:nvPr>
        </p:nvSpPr>
        <p:spPr/>
        <p:txBody>
          <a:bodyPr/>
          <a:lstStyle>
            <a:lvl1pPr>
              <a:defRPr/>
            </a:lvl1pPr>
          </a:lstStyle>
          <a:p>
            <a:pPr>
              <a:defRPr/>
            </a:pPr>
            <a:fld id="{4663C0F9-A194-43C5-B349-8CB608269842}" type="slidenum">
              <a:rPr lang="en-US">
                <a:solidFill>
                  <a:srgbClr val="000000"/>
                </a:solidFill>
              </a:rPr>
              <a:pPr>
                <a:defRPr/>
              </a:pPr>
              <a:t>‹#›</a:t>
            </a:fld>
            <a:endParaRPr lang="en-US" dirty="0">
              <a:solidFill>
                <a:srgbClr val="000000"/>
              </a:solidFill>
            </a:endParaRPr>
          </a:p>
        </p:txBody>
      </p:sp>
      <p:sp>
        <p:nvSpPr>
          <p:cNvPr id="3" name="Rectangle 81"/>
          <p:cNvSpPr>
            <a:spLocks noGrp="1" noChangeArrowheads="1"/>
          </p:cNvSpPr>
          <p:nvPr>
            <p:ph type="dt" sz="half" idx="11"/>
          </p:nvPr>
        </p:nvSpPr>
        <p:spPr>
          <a:xfrm>
            <a:off x="2730500" y="6681887"/>
            <a:ext cx="3683000" cy="153888"/>
          </a:xfrm>
          <a:prstGeom prst="rect">
            <a:avLst/>
          </a:prstGeom>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76648799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bl">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33363" y="173038"/>
            <a:ext cx="6621462" cy="1201737"/>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863600" y="1893888"/>
            <a:ext cx="8043863" cy="4113212"/>
          </a:xfrm>
          <a:prstGeom prst="rect">
            <a:avLst/>
          </a:prstGeo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fld id="{44EB30DB-2BA5-4CE5-BA5F-48DDB85A1AF7}" type="slidenum">
              <a:rPr lang="de-DE" smtClean="0">
                <a:solidFill>
                  <a:srgbClr val="000000"/>
                </a:solidFill>
              </a:rPr>
              <a:pPr>
                <a:defRPr/>
              </a:pPr>
              <a:t>‹#›</a:t>
            </a:fld>
            <a:endParaRPr lang="de-DE" dirty="0">
              <a:solidFill>
                <a:srgbClr val="000000"/>
              </a:solidFill>
            </a:endParaRPr>
          </a:p>
        </p:txBody>
      </p:sp>
      <p:sp>
        <p:nvSpPr>
          <p:cNvPr id="9" name="Footer Placeholder 8"/>
          <p:cNvSpPr>
            <a:spLocks noGrp="1"/>
          </p:cNvSpPr>
          <p:nvPr>
            <p:ph type="ftr" sz="quarter" idx="11"/>
          </p:nvPr>
        </p:nvSpPr>
        <p:spPr>
          <a:xfrm>
            <a:off x="179388" y="6669090"/>
            <a:ext cx="2286000" cy="166687"/>
          </a:xfrm>
          <a:prstGeom prst="rect">
            <a:avLst/>
          </a:prstGeom>
        </p:spPr>
        <p:txBody>
          <a:bodyPr/>
          <a:lstStyle/>
          <a:p>
            <a:pPr>
              <a:defRPr/>
            </a:pPr>
            <a:r>
              <a:rPr lang="en-US" dirty="0" smtClean="0">
                <a:solidFill>
                  <a:srgbClr val="000000"/>
                </a:solidFill>
              </a:rPr>
              <a:t>Copyright © 2012 Accenture. All rights reserved. Template Version ASG SITC V3.13 Sep 2012</a:t>
            </a:r>
            <a:endParaRPr lang="de-DE" dirty="0">
              <a:solidFill>
                <a:srgbClr val="000000"/>
              </a:solidFill>
            </a:endParaRPr>
          </a:p>
        </p:txBody>
      </p:sp>
    </p:spTree>
    <p:extLst>
      <p:ext uri="{BB962C8B-B14F-4D97-AF65-F5344CB8AC3E}">
        <p14:creationId xmlns:p14="http://schemas.microsoft.com/office/powerpoint/2010/main" val="355410475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0"/>
          <p:cNvSpPr>
            <a:spLocks noGrp="1" noChangeArrowheads="1"/>
          </p:cNvSpPr>
          <p:nvPr>
            <p:ph type="sldNum" sz="quarter" idx="10"/>
          </p:nvPr>
        </p:nvSpPr>
        <p:spPr/>
        <p:txBody>
          <a:bodyPr/>
          <a:lstStyle>
            <a:lvl1pPr>
              <a:defRPr/>
            </a:lvl1pPr>
          </a:lstStyle>
          <a:p>
            <a:pPr>
              <a:defRPr/>
            </a:pPr>
            <a:fld id="{572A4EF3-8BD5-41DA-9A74-2A1CB6BF626F}" type="slidenum">
              <a:rPr lang="en-US">
                <a:solidFill>
                  <a:srgbClr val="000000"/>
                </a:solidFill>
              </a:rPr>
              <a:pPr>
                <a:defRPr/>
              </a:pPr>
              <a:t>‹#›</a:t>
            </a:fld>
            <a:endParaRPr lang="en-US" dirty="0">
              <a:solidFill>
                <a:srgbClr val="000000"/>
              </a:solidFill>
            </a:endParaRPr>
          </a:p>
        </p:txBody>
      </p:sp>
      <p:sp>
        <p:nvSpPr>
          <p:cNvPr id="6" name="Rectangle 81"/>
          <p:cNvSpPr>
            <a:spLocks noGrp="1" noChangeArrowheads="1"/>
          </p:cNvSpPr>
          <p:nvPr>
            <p:ph type="dt" sz="half" idx="11"/>
          </p:nvPr>
        </p:nvSpPr>
        <p:spPr>
          <a:xfrm>
            <a:off x="2730500" y="6681887"/>
            <a:ext cx="3683000" cy="153888"/>
          </a:xfrm>
          <a:prstGeom prst="rect">
            <a:avLst/>
          </a:prstGeom>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16696077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992066"/>
      </p:ext>
    </p:extLst>
  </p:cSld>
  <p:clrMapOvr>
    <a:masterClrMapping/>
  </p:clrMapOvr>
  <p:timing>
    <p:tnLst>
      <p:par>
        <p:cTn id="1" dur="indefinite" restart="never" nodeType="tmRoot"/>
      </p:par>
    </p:tnLst>
  </p:timing>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000000"/>
              </a:solidFill>
            </a:endParaRPr>
          </a:p>
        </p:txBody>
      </p:sp>
      <p:sp>
        <p:nvSpPr>
          <p:cNvPr id="44040" name="Rectangle 8"/>
          <p:cNvSpPr>
            <a:spLocks noGrp="1" noChangeArrowheads="1"/>
          </p:cNvSpPr>
          <p:nvPr>
            <p:ph type="ctrTitle" sz="quarter"/>
          </p:nvPr>
        </p:nvSpPr>
        <p:spPr>
          <a:xfrm>
            <a:off x="974725" y="2701925"/>
            <a:ext cx="7772400" cy="1470025"/>
          </a:xfrm>
          <a:extLst/>
        </p:spPr>
        <p:txBody>
          <a:bodyPr lIns="91440" rIns="91440"/>
          <a:lstStyle>
            <a:lvl1pPr algn="ctr">
              <a:defRPr sz="3600"/>
            </a:lvl1pPr>
          </a:lstStyle>
          <a:p>
            <a:pPr lvl="0"/>
            <a:r>
              <a:rPr lang="en-US" noProof="0" smtClean="0"/>
              <a:t>Click to edit Master title style</a:t>
            </a:r>
          </a:p>
        </p:txBody>
      </p:sp>
      <p:sp>
        <p:nvSpPr>
          <p:cNvPr id="44042" name="Rectangle 10"/>
          <p:cNvSpPr>
            <a:spLocks noGrp="1" noChangeArrowheads="1"/>
          </p:cNvSpPr>
          <p:nvPr>
            <p:ph type="subTitle" sz="quarter" idx="1"/>
          </p:nvPr>
        </p:nvSpPr>
        <p:spPr>
          <a:xfrm>
            <a:off x="1370013" y="4881563"/>
            <a:ext cx="6400800" cy="955675"/>
          </a:xfrm>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1048766886"/>
      </p:ext>
    </p:extLst>
  </p:cSld>
  <p:clrMapOvr>
    <a:masterClrMapping/>
  </p:clrMapOvr>
  <p:transition>
    <p:fade/>
  </p:transition>
  <p:timing>
    <p:tnLst>
      <p:par>
        <p:cTn id="1" dur="indefinite" restart="never" nodeType="tmRoot"/>
      </p:par>
    </p:tnLst>
  </p:timing>
</p:sldLayout>
</file>

<file path=ppt/slideLayouts/slideLayout7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30ADA647-24C8-4BC1-8C86-9E6AEEF9FFE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21352821"/>
      </p:ext>
    </p:extLst>
  </p:cSld>
  <p:clrMapOvr>
    <a:masterClrMapping/>
  </p:clrMapOvr>
  <p:transition>
    <p:fade/>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243419A2-E604-4B5D-B9A0-7B20F84C73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72723167"/>
      </p:ext>
    </p:extLst>
  </p:cSld>
  <p:clrMapOvr>
    <a:masterClrMapping/>
  </p:clrMapOvr>
  <p:transition>
    <p:fade/>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6B7CAEE-A18E-44CC-AD4A-A7F42E0B41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42366068"/>
      </p:ext>
    </p:extLst>
  </p:cSld>
  <p:clrMapOvr>
    <a:masterClrMapping/>
  </p:clrMapOvr>
  <p:transition>
    <p:fade/>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911D9994-95DB-4B59-8A5C-A9B29EDB20C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017055"/>
      </p:ext>
    </p:extLst>
  </p:cSld>
  <p:clrMapOvr>
    <a:masterClrMapping/>
  </p:clrMapOvr>
  <p:transition>
    <p:fade/>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F18DA0AC-19C5-442C-A1B1-7FFB3AFF0CB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59130526"/>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41802"/>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8274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144796"/>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B2C1897-A378-461F-8EA4-4CD4C742C439}" type="slidenum">
              <a:rPr lang="en-US"/>
              <a:pPr>
                <a:defRPr/>
              </a:pPr>
              <a:t>‹#›</a:t>
            </a:fld>
            <a:endParaRPr lang="en-US" dirty="0"/>
          </a:p>
        </p:txBody>
      </p:sp>
    </p:spTree>
    <p:extLst>
      <p:ext uri="{BB962C8B-B14F-4D97-AF65-F5344CB8AC3E}">
        <p14:creationId xmlns:p14="http://schemas.microsoft.com/office/powerpoint/2010/main" val="1538076640"/>
      </p:ext>
    </p:extLst>
  </p:cSld>
  <p:clrMapOvr>
    <a:masterClrMapping/>
  </p:clrMapOvr>
  <p:transition>
    <p:fade/>
  </p:transition>
  <p:timing>
    <p:tnLst>
      <p:par>
        <p:cTn id="1" dur="indefinite" restart="never" nodeType="tmRoot"/>
      </p:par>
    </p:tnLst>
  </p:timing>
</p:sldLayout>
</file>

<file path=ppt/slideLayouts/slideLayout8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903AACEE-16BC-4808-B28D-676EFE742CC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06467714"/>
      </p:ext>
    </p:extLst>
  </p:cSld>
  <p:clrMapOvr>
    <a:masterClrMapping/>
  </p:clrMapOvr>
  <p:transition>
    <p:fade/>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9B2C1897-A378-461F-8EA4-4CD4C742C43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93953401"/>
      </p:ext>
    </p:extLst>
  </p:cSld>
  <p:clrMapOvr>
    <a:masterClrMapping/>
  </p:clrMapOvr>
  <p:transition>
    <p:fade/>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3AAD249-5F7D-48F0-A0BA-8DCA8CCCE06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60865977"/>
      </p:ext>
    </p:extLst>
  </p:cSld>
  <p:clrMapOvr>
    <a:masterClrMapping/>
  </p:clrMapOvr>
  <p:transition>
    <p:fade/>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2FFE1C60-AC87-4D2D-BF55-09102E51D1A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58757294"/>
      </p:ext>
    </p:extLst>
  </p:cSld>
  <p:clrMapOvr>
    <a:masterClrMapping/>
  </p:clrMapOvr>
  <p:transition>
    <p:fade/>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56400" y="84138"/>
            <a:ext cx="2124075" cy="62515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84138"/>
            <a:ext cx="6223000" cy="6251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D31496C9-69ED-4AB3-83B0-858E85B33D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48045205"/>
      </p:ext>
    </p:extLst>
  </p:cSld>
  <p:clrMapOvr>
    <a:masterClrMapping/>
  </p:clrMapOvr>
  <p:transition>
    <p:fade/>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81000" y="84138"/>
            <a:ext cx="7462838" cy="715962"/>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8499475" cy="26177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1000" y="3717925"/>
            <a:ext cx="8499475" cy="26177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8A05244-CF56-4921-8238-4460C1BCBA7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23640572"/>
      </p:ext>
    </p:extLst>
  </p:cSld>
  <p:clrMapOvr>
    <a:masterClrMapping/>
  </p:clrMapOvr>
  <p:transition>
    <p:fade/>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52400" y="274638"/>
            <a:ext cx="8839200" cy="5973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236563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02115" y="274638"/>
            <a:ext cx="7315200" cy="914400"/>
          </a:xfrm>
          <a:prstGeom prst="rect">
            <a:avLst/>
          </a:prstGeom>
        </p:spPr>
        <p:txBody>
          <a:bodyPr/>
          <a:lstStyle/>
          <a:p>
            <a:r>
              <a:rPr lang="en-US" dirty="0" smtClean="0"/>
              <a:t>Click to edit Master title style</a:t>
            </a:r>
            <a:endParaRPr lang="en-US" dirty="0"/>
          </a:p>
        </p:txBody>
      </p:sp>
      <p:sp>
        <p:nvSpPr>
          <p:cNvPr id="4" name="Rectangle 60"/>
          <p:cNvSpPr>
            <a:spLocks noGrp="1" noChangeArrowheads="1"/>
          </p:cNvSpPr>
          <p:nvPr>
            <p:ph type="sldNum" sz="quarter" idx="10"/>
          </p:nvPr>
        </p:nvSpPr>
        <p:spPr/>
        <p:txBody>
          <a:bodyPr/>
          <a:lstStyle>
            <a:lvl1pPr>
              <a:defRPr/>
            </a:lvl1pPr>
          </a:lstStyle>
          <a:p>
            <a:pPr>
              <a:defRPr/>
            </a:pPr>
            <a:fld id="{2F941D94-8BB5-4AD7-B5AA-0FC744AA925F}" type="slidenum">
              <a:rPr lang="en-US">
                <a:solidFill>
                  <a:srgbClr val="000000"/>
                </a:solidFill>
              </a:rPr>
              <a:pPr>
                <a:defRPr/>
              </a:pPr>
              <a:t>‹#›</a:t>
            </a:fld>
            <a:endParaRPr lang="en-US" dirty="0">
              <a:solidFill>
                <a:srgbClr val="000000"/>
              </a:solidFill>
            </a:endParaRPr>
          </a:p>
        </p:txBody>
      </p:sp>
      <p:sp>
        <p:nvSpPr>
          <p:cNvPr id="5"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245519926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402115" y="274638"/>
            <a:ext cx="7315200" cy="914400"/>
          </a:xfrm>
          <a:prstGeom prst="rect">
            <a:avLst/>
          </a:prstGeom>
        </p:spPr>
        <p:txBody>
          <a:bodyPr/>
          <a:lstStyle/>
          <a:p>
            <a:r>
              <a:rPr lang="en-US" dirty="0" smtClean="0"/>
              <a:t>Click to edit Master title style</a:t>
            </a:r>
            <a:endParaRPr lang="en-US" dirty="0"/>
          </a:p>
        </p:txBody>
      </p:sp>
      <p:sp>
        <p:nvSpPr>
          <p:cNvPr id="5" name="Rectangle 60"/>
          <p:cNvSpPr>
            <a:spLocks noGrp="1" noChangeArrowheads="1"/>
          </p:cNvSpPr>
          <p:nvPr>
            <p:ph type="sldNum" sz="quarter" idx="10"/>
          </p:nvPr>
        </p:nvSpPr>
        <p:spPr/>
        <p:txBody>
          <a:bodyPr/>
          <a:lstStyle>
            <a:lvl1pPr>
              <a:defRPr/>
            </a:lvl1pPr>
          </a:lstStyle>
          <a:p>
            <a:pPr>
              <a:defRPr/>
            </a:pPr>
            <a:fld id="{E4A74EF4-7234-4138-8772-9E2A9890D4D0}" type="slidenum">
              <a:rPr lang="en-US">
                <a:solidFill>
                  <a:srgbClr val="000000"/>
                </a:solidFill>
              </a:rPr>
              <a:pPr>
                <a:defRPr/>
              </a:pPr>
              <a:t>‹#›</a:t>
            </a:fld>
            <a:endParaRPr lang="en-US" dirty="0">
              <a:solidFill>
                <a:srgbClr val="000000"/>
              </a:solidFill>
            </a:endParaRPr>
          </a:p>
        </p:txBody>
      </p:sp>
      <p:sp>
        <p:nvSpPr>
          <p:cNvPr id="6"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213234945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Rectangle 60"/>
          <p:cNvSpPr>
            <a:spLocks noGrp="1" noChangeArrowheads="1"/>
          </p:cNvSpPr>
          <p:nvPr>
            <p:ph type="sldNum" sz="quarter" idx="10"/>
          </p:nvPr>
        </p:nvSpPr>
        <p:spPr/>
        <p:txBody>
          <a:bodyPr/>
          <a:lstStyle>
            <a:lvl1pPr>
              <a:defRPr/>
            </a:lvl1pPr>
          </a:lstStyle>
          <a:p>
            <a:pPr>
              <a:defRPr/>
            </a:pPr>
            <a:fld id="{356EA875-00BD-4350-BAA4-0C465B9CD75C}" type="slidenum">
              <a:rPr lang="en-US">
                <a:solidFill>
                  <a:srgbClr val="000000"/>
                </a:solidFill>
              </a:rPr>
              <a:pPr>
                <a:defRPr/>
              </a:pPr>
              <a:t>‹#›</a:t>
            </a:fld>
            <a:endParaRPr lang="en-US" dirty="0">
              <a:solidFill>
                <a:srgbClr val="000000"/>
              </a:solidFill>
            </a:endParaRPr>
          </a:p>
        </p:txBody>
      </p:sp>
      <p:sp>
        <p:nvSpPr>
          <p:cNvPr id="3" name="Rectangle 81"/>
          <p:cNvSpPr>
            <a:spLocks noGrp="1" noChangeArrowheads="1"/>
          </p:cNvSpPr>
          <p:nvPr>
            <p:ph type="dt" sz="half" idx="11"/>
          </p:nvPr>
        </p:nvSpPr>
        <p:spPr>
          <a:xfrm>
            <a:off x="2730500" y="6681788"/>
            <a:ext cx="3683000" cy="153987"/>
          </a:xfrm>
          <a:prstGeom prst="rect">
            <a:avLst/>
          </a:prstGeom>
        </p:spPr>
        <p:txBody>
          <a:bodyPr/>
          <a:lstStyle>
            <a:lvl1pPr>
              <a:defRPr>
                <a:latin typeface="Arial" charset="0"/>
                <a:cs typeface="Arial" charset="0"/>
              </a:defRPr>
            </a:lvl1pPr>
          </a:lstStyle>
          <a:p>
            <a:pPr>
              <a:defRPr/>
            </a:pPr>
            <a:endParaRPr lang="en-US" dirty="0">
              <a:solidFill>
                <a:srgbClr val="000000"/>
              </a:solidFill>
            </a:endParaRPr>
          </a:p>
        </p:txBody>
      </p:sp>
    </p:spTree>
    <p:extLst>
      <p:ext uri="{BB962C8B-B14F-4D97-AF65-F5344CB8AC3E}">
        <p14:creationId xmlns:p14="http://schemas.microsoft.com/office/powerpoint/2010/main" val="379156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223688"/>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035863"/>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79042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A3AAD249-5F7D-48F0-A0BA-8DCA8CCCE063}" type="slidenum">
              <a:rPr lang="en-US"/>
              <a:pPr>
                <a:defRPr/>
              </a:pPr>
              <a:t>‹#›</a:t>
            </a:fld>
            <a:endParaRPr lang="en-US" dirty="0"/>
          </a:p>
        </p:txBody>
      </p:sp>
    </p:spTree>
    <p:extLst>
      <p:ext uri="{BB962C8B-B14F-4D97-AF65-F5344CB8AC3E}">
        <p14:creationId xmlns:p14="http://schemas.microsoft.com/office/powerpoint/2010/main" val="3772918122"/>
      </p:ext>
    </p:extLst>
  </p:cSld>
  <p:clrMapOvr>
    <a:masterClrMapping/>
  </p:clrMapOvr>
  <p:transition>
    <p:fade/>
  </p:transition>
  <p:timing>
    <p:tnLst>
      <p:par>
        <p:cTn id="1" dur="indefinite" restart="never" nodeType="tmRoot"/>
      </p:par>
    </p:tnLst>
  </p:timing>
</p:sldLayout>
</file>

<file path=ppt/slideLayouts/slideLayout90.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Rectangle 60"/>
          <p:cNvSpPr>
            <a:spLocks noGrp="1" noChangeArrowheads="1"/>
          </p:cNvSpPr>
          <p:nvPr>
            <p:ph type="sldNum" sz="quarter" idx="10"/>
          </p:nvPr>
        </p:nvSpPr>
        <p:spPr/>
        <p:txBody>
          <a:bodyPr/>
          <a:lstStyle>
            <a:lvl1pPr>
              <a:defRPr/>
            </a:lvl1pPr>
          </a:lstStyle>
          <a:p>
            <a:pPr>
              <a:defRPr/>
            </a:pPr>
            <a:fld id="{4663C0F9-A194-43C5-B349-8CB608269842}" type="slidenum">
              <a:rPr lang="en-US">
                <a:solidFill>
                  <a:srgbClr val="000000"/>
                </a:solidFill>
              </a:rPr>
              <a:pPr>
                <a:defRPr/>
              </a:pPr>
              <a:t>‹#›</a:t>
            </a:fld>
            <a:endParaRPr lang="en-US" dirty="0">
              <a:solidFill>
                <a:srgbClr val="000000"/>
              </a:solidFill>
            </a:endParaRPr>
          </a:p>
        </p:txBody>
      </p:sp>
      <p:sp>
        <p:nvSpPr>
          <p:cNvPr id="3" name="Rectangle 81"/>
          <p:cNvSpPr>
            <a:spLocks noGrp="1" noChangeArrowheads="1"/>
          </p:cNvSpPr>
          <p:nvPr>
            <p:ph type="dt" sz="half" idx="11"/>
          </p:nvPr>
        </p:nvSpPr>
        <p:spPr>
          <a:xfrm>
            <a:off x="2730500" y="6681887"/>
            <a:ext cx="3683000" cy="153888"/>
          </a:xfrm>
          <a:prstGeom prst="rect">
            <a:avLst/>
          </a:prstGeom>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76648799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bl">
  <p:cSld name="1_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33363" y="173038"/>
            <a:ext cx="6621462" cy="1201737"/>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863600" y="1893888"/>
            <a:ext cx="8043863" cy="4113212"/>
          </a:xfrm>
          <a:prstGeom prst="rect">
            <a:avLst/>
          </a:prstGeom>
        </p:spPr>
        <p:txBody>
          <a:bodyPr/>
          <a:lstStyle/>
          <a:p>
            <a:pPr lvl="0"/>
            <a:endParaRPr lang="en-US" noProof="0" dirty="0" smtClean="0"/>
          </a:p>
        </p:txBody>
      </p:sp>
      <p:sp>
        <p:nvSpPr>
          <p:cNvPr id="7" name="Slide Number Placeholder 6"/>
          <p:cNvSpPr>
            <a:spLocks noGrp="1"/>
          </p:cNvSpPr>
          <p:nvPr>
            <p:ph type="sldNum" sz="quarter" idx="10"/>
          </p:nvPr>
        </p:nvSpPr>
        <p:spPr/>
        <p:txBody>
          <a:bodyPr/>
          <a:lstStyle/>
          <a:p>
            <a:pPr>
              <a:defRPr/>
            </a:pPr>
            <a:fld id="{44EB30DB-2BA5-4CE5-BA5F-48DDB85A1AF7}" type="slidenum">
              <a:rPr lang="de-DE" smtClean="0">
                <a:solidFill>
                  <a:srgbClr val="000000"/>
                </a:solidFill>
              </a:rPr>
              <a:pPr>
                <a:defRPr/>
              </a:pPr>
              <a:t>‹#›</a:t>
            </a:fld>
            <a:endParaRPr lang="de-DE" dirty="0">
              <a:solidFill>
                <a:srgbClr val="000000"/>
              </a:solidFill>
            </a:endParaRPr>
          </a:p>
        </p:txBody>
      </p:sp>
      <p:sp>
        <p:nvSpPr>
          <p:cNvPr id="9" name="Footer Placeholder 8"/>
          <p:cNvSpPr>
            <a:spLocks noGrp="1"/>
          </p:cNvSpPr>
          <p:nvPr>
            <p:ph type="ftr" sz="quarter" idx="11"/>
          </p:nvPr>
        </p:nvSpPr>
        <p:spPr>
          <a:xfrm>
            <a:off x="179388" y="6669090"/>
            <a:ext cx="2286000" cy="166687"/>
          </a:xfrm>
          <a:prstGeom prst="rect">
            <a:avLst/>
          </a:prstGeom>
        </p:spPr>
        <p:txBody>
          <a:bodyPr/>
          <a:lstStyle/>
          <a:p>
            <a:pPr>
              <a:defRPr/>
            </a:pPr>
            <a:r>
              <a:rPr lang="en-US" dirty="0" smtClean="0">
                <a:solidFill>
                  <a:srgbClr val="000000"/>
                </a:solidFill>
              </a:rPr>
              <a:t>Copyright © 2012 Accenture. All rights reserved. Template Version ASG SITC V3.13 Sep 2012</a:t>
            </a:r>
            <a:endParaRPr lang="de-DE" dirty="0">
              <a:solidFill>
                <a:srgbClr val="000000"/>
              </a:solidFill>
            </a:endParaRPr>
          </a:p>
        </p:txBody>
      </p:sp>
    </p:spTree>
    <p:extLst>
      <p:ext uri="{BB962C8B-B14F-4D97-AF65-F5344CB8AC3E}">
        <p14:creationId xmlns:p14="http://schemas.microsoft.com/office/powerpoint/2010/main" val="355410475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userDrawn="1">
  <p:cSld name="1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0"/>
          <p:cNvSpPr>
            <a:spLocks noGrp="1" noChangeArrowheads="1"/>
          </p:cNvSpPr>
          <p:nvPr>
            <p:ph type="sldNum" sz="quarter" idx="10"/>
          </p:nvPr>
        </p:nvSpPr>
        <p:spPr/>
        <p:txBody>
          <a:bodyPr/>
          <a:lstStyle>
            <a:lvl1pPr>
              <a:defRPr/>
            </a:lvl1pPr>
          </a:lstStyle>
          <a:p>
            <a:pPr>
              <a:defRPr/>
            </a:pPr>
            <a:fld id="{572A4EF3-8BD5-41DA-9A74-2A1CB6BF626F}" type="slidenum">
              <a:rPr lang="en-US">
                <a:solidFill>
                  <a:srgbClr val="000000"/>
                </a:solidFill>
              </a:rPr>
              <a:pPr>
                <a:defRPr/>
              </a:pPr>
              <a:t>‹#›</a:t>
            </a:fld>
            <a:endParaRPr lang="en-US" dirty="0">
              <a:solidFill>
                <a:srgbClr val="000000"/>
              </a:solidFill>
            </a:endParaRPr>
          </a:p>
        </p:txBody>
      </p:sp>
      <p:sp>
        <p:nvSpPr>
          <p:cNvPr id="6" name="Rectangle 81"/>
          <p:cNvSpPr>
            <a:spLocks noGrp="1" noChangeArrowheads="1"/>
          </p:cNvSpPr>
          <p:nvPr>
            <p:ph type="dt" sz="half" idx="11"/>
          </p:nvPr>
        </p:nvSpPr>
        <p:spPr>
          <a:xfrm>
            <a:off x="2730500" y="6681887"/>
            <a:ext cx="3683000" cy="153888"/>
          </a:xfrm>
          <a:prstGeom prst="rect">
            <a:avLst/>
          </a:prstGeom>
        </p:spPr>
        <p:txBody>
          <a:bodyPr/>
          <a:lstStyle>
            <a:lvl1pPr>
              <a:defRPr/>
            </a:lvl1pPr>
          </a:lstStyle>
          <a:p>
            <a:pPr>
              <a:defRPr/>
            </a:pPr>
            <a:endParaRPr lang="en-US" dirty="0">
              <a:solidFill>
                <a:srgbClr val="000000"/>
              </a:solidFill>
            </a:endParaRPr>
          </a:p>
        </p:txBody>
      </p:sp>
    </p:spTree>
    <p:extLst>
      <p:ext uri="{BB962C8B-B14F-4D97-AF65-F5344CB8AC3E}">
        <p14:creationId xmlns:p14="http://schemas.microsoft.com/office/powerpoint/2010/main" val="1669607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992066"/>
      </p:ext>
    </p:extLst>
  </p:cSld>
  <p:clrMapOvr>
    <a:masterClrMapping/>
  </p:clrMapOvr>
  <p:timing>
    <p:tnLst>
      <p:par>
        <p:cTn id="1" dur="indefinite" restart="never" nodeType="tmRoot"/>
      </p:par>
    </p:tnLst>
  </p:timing>
</p:sldLayout>
</file>

<file path=ppt/slideLayouts/slideLayout9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Line 6"/>
          <p:cNvSpPr>
            <a:spLocks noChangeShapeType="1"/>
          </p:cNvSpPr>
          <p:nvPr/>
        </p:nvSpPr>
        <p:spPr bwMode="auto">
          <a:xfrm>
            <a:off x="180975" y="2730500"/>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000000"/>
              </a:solidFill>
            </a:endParaRPr>
          </a:p>
        </p:txBody>
      </p:sp>
      <p:sp>
        <p:nvSpPr>
          <p:cNvPr id="6" name="Line 7"/>
          <p:cNvSpPr>
            <a:spLocks noChangeShapeType="1"/>
          </p:cNvSpPr>
          <p:nvPr/>
        </p:nvSpPr>
        <p:spPr bwMode="auto">
          <a:xfrm>
            <a:off x="180975" y="4706938"/>
            <a:ext cx="88138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spAutoFit/>
          </a:bodyPr>
          <a:lstStyle/>
          <a:p>
            <a:endParaRPr lang="en-US" dirty="0">
              <a:solidFill>
                <a:srgbClr val="000000"/>
              </a:solidFill>
            </a:endParaRPr>
          </a:p>
        </p:txBody>
      </p:sp>
      <p:sp>
        <p:nvSpPr>
          <p:cNvPr id="44040" name="Rectangle 8"/>
          <p:cNvSpPr>
            <a:spLocks noGrp="1" noChangeArrowheads="1"/>
          </p:cNvSpPr>
          <p:nvPr>
            <p:ph type="ctrTitle" sz="quarter"/>
          </p:nvPr>
        </p:nvSpPr>
        <p:spPr>
          <a:xfrm>
            <a:off x="974725" y="2701925"/>
            <a:ext cx="7772400" cy="1470025"/>
          </a:xfrm>
          <a:extLst/>
        </p:spPr>
        <p:txBody>
          <a:bodyPr lIns="91440" rIns="91440"/>
          <a:lstStyle>
            <a:lvl1pPr algn="ctr">
              <a:defRPr sz="3600"/>
            </a:lvl1pPr>
          </a:lstStyle>
          <a:p>
            <a:pPr lvl="0"/>
            <a:r>
              <a:rPr lang="en-US" noProof="0" smtClean="0"/>
              <a:t>Click to edit Master title style</a:t>
            </a:r>
          </a:p>
        </p:txBody>
      </p:sp>
      <p:sp>
        <p:nvSpPr>
          <p:cNvPr id="44042" name="Rectangle 10"/>
          <p:cNvSpPr>
            <a:spLocks noGrp="1" noChangeArrowheads="1"/>
          </p:cNvSpPr>
          <p:nvPr>
            <p:ph type="subTitle" sz="quarter" idx="1"/>
          </p:nvPr>
        </p:nvSpPr>
        <p:spPr>
          <a:xfrm>
            <a:off x="1370013" y="4881563"/>
            <a:ext cx="6400800" cy="955675"/>
          </a:xfrm>
          <a:extLst/>
        </p:spPr>
        <p:txBody>
          <a:bodyPr lIns="91440" rIns="91440"/>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565507810"/>
      </p:ext>
    </p:extLst>
  </p:cSld>
  <p:clrMapOvr>
    <a:masterClrMapping/>
  </p:clrMapOvr>
  <p:transition>
    <p:fade/>
  </p:transition>
  <p:timing>
    <p:tnLst>
      <p:par>
        <p:cTn id="1" dur="indefinite" restart="never" nodeType="tmRoot"/>
      </p:par>
    </p:tnLst>
  </p:timing>
</p:sldLayout>
</file>

<file path=ppt/slideLayouts/slideLayout9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30ADA647-24C8-4BC1-8C86-9E6AEEF9FFE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27149865"/>
      </p:ext>
    </p:extLst>
  </p:cSld>
  <p:clrMapOvr>
    <a:masterClrMapping/>
  </p:clrMapOvr>
  <p:transition>
    <p:fade/>
  </p:transition>
  <p:timing>
    <p:tnLst>
      <p:par>
        <p:cTn id="1" dur="indefinite" restart="never" nodeType="tmRoot"/>
      </p:par>
    </p:tnLst>
  </p:timing>
</p:sldLayout>
</file>

<file path=ppt/slideLayouts/slideLayout9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243419A2-E604-4B5D-B9A0-7B20F84C73A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01361461"/>
      </p:ext>
    </p:extLst>
  </p:cSld>
  <p:clrMapOvr>
    <a:masterClrMapping/>
  </p:clrMapOvr>
  <p:transition>
    <p:fade/>
  </p:transition>
  <p:timing>
    <p:tnLst>
      <p:par>
        <p:cTn id="1" dur="indefinite" restart="never" nodeType="tmRoot"/>
      </p:par>
    </p:tnLst>
  </p:timing>
</p:sldLayout>
</file>

<file path=ppt/slideLayouts/slideLayout9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947738"/>
            <a:ext cx="4173538"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6938" y="947738"/>
            <a:ext cx="4173537" cy="5387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D6B7CAEE-A18E-44CC-AD4A-A7F42E0B41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70710258"/>
      </p:ext>
    </p:extLst>
  </p:cSld>
  <p:clrMapOvr>
    <a:masterClrMapping/>
  </p:clrMapOvr>
  <p:transition>
    <p:fade/>
  </p:transition>
  <p:timing>
    <p:tnLst>
      <p:par>
        <p:cTn id="1" dur="indefinite" restart="never" nodeType="tmRoot"/>
      </p:par>
    </p:tnLst>
  </p:timing>
</p:sldLayout>
</file>

<file path=ppt/slideLayouts/slideLayout9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911D9994-95DB-4B59-8A5C-A9B29EDB20C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53416810"/>
      </p:ext>
    </p:extLst>
  </p:cSld>
  <p:clrMapOvr>
    <a:masterClrMapping/>
  </p:clrMapOvr>
  <p:transition>
    <p:fade/>
  </p:transition>
  <p:timing>
    <p:tnLst>
      <p:par>
        <p:cTn id="1" dur="indefinite" restart="never" nodeType="tmRoot"/>
      </p:par>
    </p:tnLst>
  </p:timing>
</p:sldLayout>
</file>

<file path=ppt/slideLayouts/slideLayout9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F18DA0AC-19C5-442C-A1B1-7FFB3AFF0CB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14470607"/>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theme" Target="../theme/theme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18" Type="http://schemas.openxmlformats.org/officeDocument/2006/relationships/slideLayout" Target="../slideLayouts/slideLayout71.xml"/><Relationship Id="rId3" Type="http://schemas.openxmlformats.org/officeDocument/2006/relationships/slideLayout" Target="../slideLayouts/slideLayout56.xml"/><Relationship Id="rId21" Type="http://schemas.openxmlformats.org/officeDocument/2006/relationships/theme" Target="../theme/theme5.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17" Type="http://schemas.openxmlformats.org/officeDocument/2006/relationships/slideLayout" Target="../slideLayouts/slideLayout70.xml"/><Relationship Id="rId2" Type="http://schemas.openxmlformats.org/officeDocument/2006/relationships/slideLayout" Target="../slideLayouts/slideLayout55.xml"/><Relationship Id="rId16" Type="http://schemas.openxmlformats.org/officeDocument/2006/relationships/slideLayout" Target="../slideLayouts/slideLayout69.xml"/><Relationship Id="rId20" Type="http://schemas.openxmlformats.org/officeDocument/2006/relationships/slideLayout" Target="../slideLayouts/slideLayout73.xml"/><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5" Type="http://schemas.openxmlformats.org/officeDocument/2006/relationships/slideLayout" Target="../slideLayouts/slideLayout68.xml"/><Relationship Id="rId10" Type="http://schemas.openxmlformats.org/officeDocument/2006/relationships/slideLayout" Target="../slideLayouts/slideLayout63.xml"/><Relationship Id="rId19" Type="http://schemas.openxmlformats.org/officeDocument/2006/relationships/slideLayout" Target="../slideLayouts/slideLayout72.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slideLayout" Target="../slideLayouts/slideLayout6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81.xml"/><Relationship Id="rId13" Type="http://schemas.openxmlformats.org/officeDocument/2006/relationships/slideLayout" Target="../slideLayouts/slideLayout86.xml"/><Relationship Id="rId18" Type="http://schemas.openxmlformats.org/officeDocument/2006/relationships/slideLayout" Target="../slideLayouts/slideLayout91.xml"/><Relationship Id="rId3" Type="http://schemas.openxmlformats.org/officeDocument/2006/relationships/slideLayout" Target="../slideLayouts/slideLayout76.xml"/><Relationship Id="rId21" Type="http://schemas.openxmlformats.org/officeDocument/2006/relationships/theme" Target="../theme/theme6.xml"/><Relationship Id="rId7" Type="http://schemas.openxmlformats.org/officeDocument/2006/relationships/slideLayout" Target="../slideLayouts/slideLayout80.xml"/><Relationship Id="rId12" Type="http://schemas.openxmlformats.org/officeDocument/2006/relationships/slideLayout" Target="../slideLayouts/slideLayout85.xml"/><Relationship Id="rId17" Type="http://schemas.openxmlformats.org/officeDocument/2006/relationships/slideLayout" Target="../slideLayouts/slideLayout90.xml"/><Relationship Id="rId2" Type="http://schemas.openxmlformats.org/officeDocument/2006/relationships/slideLayout" Target="../slideLayouts/slideLayout75.xml"/><Relationship Id="rId16" Type="http://schemas.openxmlformats.org/officeDocument/2006/relationships/slideLayout" Target="../slideLayouts/slideLayout89.xml"/><Relationship Id="rId20" Type="http://schemas.openxmlformats.org/officeDocument/2006/relationships/slideLayout" Target="../slideLayouts/slideLayout93.xml"/><Relationship Id="rId1" Type="http://schemas.openxmlformats.org/officeDocument/2006/relationships/slideLayout" Target="../slideLayouts/slideLayout74.xml"/><Relationship Id="rId6" Type="http://schemas.openxmlformats.org/officeDocument/2006/relationships/slideLayout" Target="../slideLayouts/slideLayout79.xml"/><Relationship Id="rId11" Type="http://schemas.openxmlformats.org/officeDocument/2006/relationships/slideLayout" Target="../slideLayouts/slideLayout84.xml"/><Relationship Id="rId5" Type="http://schemas.openxmlformats.org/officeDocument/2006/relationships/slideLayout" Target="../slideLayouts/slideLayout78.xml"/><Relationship Id="rId15" Type="http://schemas.openxmlformats.org/officeDocument/2006/relationships/slideLayout" Target="../slideLayouts/slideLayout88.xml"/><Relationship Id="rId10" Type="http://schemas.openxmlformats.org/officeDocument/2006/relationships/slideLayout" Target="../slideLayouts/slideLayout83.xml"/><Relationship Id="rId19" Type="http://schemas.openxmlformats.org/officeDocument/2006/relationships/slideLayout" Target="../slideLayouts/slideLayout92.xml"/><Relationship Id="rId4" Type="http://schemas.openxmlformats.org/officeDocument/2006/relationships/slideLayout" Target="../slideLayouts/slideLayout77.xml"/><Relationship Id="rId9" Type="http://schemas.openxmlformats.org/officeDocument/2006/relationships/slideLayout" Target="../slideLayouts/slideLayout82.xml"/><Relationship Id="rId14" Type="http://schemas.openxmlformats.org/officeDocument/2006/relationships/slideLayout" Target="../slideLayouts/slideLayout8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101.xml"/><Relationship Id="rId13" Type="http://schemas.openxmlformats.org/officeDocument/2006/relationships/slideLayout" Target="../slideLayouts/slideLayout106.xml"/><Relationship Id="rId18" Type="http://schemas.openxmlformats.org/officeDocument/2006/relationships/slideLayout" Target="../slideLayouts/slideLayout111.xml"/><Relationship Id="rId3" Type="http://schemas.openxmlformats.org/officeDocument/2006/relationships/slideLayout" Target="../slideLayouts/slideLayout96.xml"/><Relationship Id="rId21" Type="http://schemas.openxmlformats.org/officeDocument/2006/relationships/slideLayout" Target="../slideLayouts/slideLayout114.xml"/><Relationship Id="rId7" Type="http://schemas.openxmlformats.org/officeDocument/2006/relationships/slideLayout" Target="../slideLayouts/slideLayout100.xml"/><Relationship Id="rId12" Type="http://schemas.openxmlformats.org/officeDocument/2006/relationships/slideLayout" Target="../slideLayouts/slideLayout105.xml"/><Relationship Id="rId17" Type="http://schemas.openxmlformats.org/officeDocument/2006/relationships/slideLayout" Target="../slideLayouts/slideLayout110.xml"/><Relationship Id="rId2" Type="http://schemas.openxmlformats.org/officeDocument/2006/relationships/slideLayout" Target="../slideLayouts/slideLayout95.xml"/><Relationship Id="rId16" Type="http://schemas.openxmlformats.org/officeDocument/2006/relationships/slideLayout" Target="../slideLayouts/slideLayout109.xml"/><Relationship Id="rId20" Type="http://schemas.openxmlformats.org/officeDocument/2006/relationships/slideLayout" Target="../slideLayouts/slideLayout113.xml"/><Relationship Id="rId1" Type="http://schemas.openxmlformats.org/officeDocument/2006/relationships/slideLayout" Target="../slideLayouts/slideLayout94.xml"/><Relationship Id="rId6" Type="http://schemas.openxmlformats.org/officeDocument/2006/relationships/slideLayout" Target="../slideLayouts/slideLayout99.xml"/><Relationship Id="rId11" Type="http://schemas.openxmlformats.org/officeDocument/2006/relationships/slideLayout" Target="../slideLayouts/slideLayout104.xml"/><Relationship Id="rId5" Type="http://schemas.openxmlformats.org/officeDocument/2006/relationships/slideLayout" Target="../slideLayouts/slideLayout98.xml"/><Relationship Id="rId15" Type="http://schemas.openxmlformats.org/officeDocument/2006/relationships/slideLayout" Target="../slideLayouts/slideLayout108.xml"/><Relationship Id="rId10" Type="http://schemas.openxmlformats.org/officeDocument/2006/relationships/slideLayout" Target="../slideLayouts/slideLayout103.xml"/><Relationship Id="rId19" Type="http://schemas.openxmlformats.org/officeDocument/2006/relationships/slideLayout" Target="../slideLayouts/slideLayout112.xml"/><Relationship Id="rId4" Type="http://schemas.openxmlformats.org/officeDocument/2006/relationships/slideLayout" Target="../slideLayouts/slideLayout97.xml"/><Relationship Id="rId9" Type="http://schemas.openxmlformats.org/officeDocument/2006/relationships/slideLayout" Target="../slideLayouts/slideLayout102.xml"/><Relationship Id="rId14" Type="http://schemas.openxmlformats.org/officeDocument/2006/relationships/slideLayout" Target="../slideLayouts/slideLayout107.xml"/><Relationship Id="rId22"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b"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1060592"/>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Arial" charset="0"/>
                <a:cs typeface="Arial" charset="0"/>
              </a:defRPr>
            </a:lvl1pPr>
          </a:lstStyle>
          <a:p>
            <a:pPr>
              <a:defRPr/>
            </a:pPr>
            <a:fld id="{29E2B128-CA4B-48FE-AB4A-CBBE1E6FC8D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383" r:id="rId1"/>
    <p:sldLayoutId id="2147485339" r:id="rId2"/>
    <p:sldLayoutId id="2147485340" r:id="rId3"/>
    <p:sldLayoutId id="2147485341" r:id="rId4"/>
    <p:sldLayoutId id="2147485342" r:id="rId5"/>
    <p:sldLayoutId id="2147485343" r:id="rId6"/>
    <p:sldLayoutId id="2147485344" r:id="rId7"/>
    <p:sldLayoutId id="2147485345" r:id="rId8"/>
    <p:sldLayoutId id="2147485346" r:id="rId9"/>
    <p:sldLayoutId id="2147485349" r:id="rId10"/>
    <p:sldLayoutId id="2147485384" r:id="rId11"/>
    <p:sldLayoutId id="2147485385" r:id="rId12"/>
    <p:sldLayoutId id="2147485386" r:id="rId13"/>
    <p:sldLayoutId id="2147485387" r:id="rId14"/>
    <p:sldLayoutId id="2147485390" r:id="rId15"/>
    <p:sldLayoutId id="2147485391" r:id="rId16"/>
    <p:sldLayoutId id="2147485392" r:id="rId17"/>
    <p:sldLayoutId id="2147485393" r:id="rId18"/>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cs typeface="Arial" charset="0"/>
        </a:defRPr>
      </a:lvl2pPr>
      <a:lvl3pPr algn="l" rtl="0" eaLnBrk="0" fontAlgn="base" hangingPunct="0">
        <a:spcBef>
          <a:spcPct val="0"/>
        </a:spcBef>
        <a:spcAft>
          <a:spcPct val="0"/>
        </a:spcAft>
        <a:defRPr sz="2800" b="1">
          <a:solidFill>
            <a:schemeClr val="tx1"/>
          </a:solidFill>
          <a:latin typeface="Arial" charset="0"/>
          <a:cs typeface="Arial" charset="0"/>
        </a:defRPr>
      </a:lvl3pPr>
      <a:lvl4pPr algn="l" rtl="0" eaLnBrk="0" fontAlgn="base" hangingPunct="0">
        <a:spcBef>
          <a:spcPct val="0"/>
        </a:spcBef>
        <a:spcAft>
          <a:spcPct val="0"/>
        </a:spcAft>
        <a:defRPr sz="2800" b="1">
          <a:solidFill>
            <a:schemeClr val="tx1"/>
          </a:solidFill>
          <a:latin typeface="Arial" charset="0"/>
          <a:cs typeface="Arial" charset="0"/>
        </a:defRPr>
      </a:lvl4pPr>
      <a:lvl5pPr algn="l" rtl="0" eaLnBrk="0" fontAlgn="base" hangingPunct="0">
        <a:spcBef>
          <a:spcPct val="0"/>
        </a:spcBef>
        <a:spcAft>
          <a:spcPct val="0"/>
        </a:spcAft>
        <a:defRPr sz="2800" b="1">
          <a:solidFill>
            <a:schemeClr val="tx1"/>
          </a:solidFill>
          <a:latin typeface="Arial" charset="0"/>
          <a:cs typeface="Arial"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79388" indent="-179388" algn="l" rtl="0" eaLnBrk="0" fontAlgn="base" hangingPunct="0">
        <a:spcBef>
          <a:spcPct val="50000"/>
        </a:spcBef>
        <a:spcAft>
          <a:spcPct val="0"/>
        </a:spcAft>
        <a:buChar char="•"/>
        <a:defRPr sz="2400">
          <a:solidFill>
            <a:schemeClr val="tx1"/>
          </a:solidFill>
          <a:latin typeface="+mn-lt"/>
          <a:ea typeface="+mn-ea"/>
          <a:cs typeface="+mn-cs"/>
        </a:defRPr>
      </a:lvl1pPr>
      <a:lvl2pPr marL="539750" indent="-180975" algn="l" rtl="0" eaLnBrk="0" fontAlgn="base" hangingPunct="0">
        <a:spcBef>
          <a:spcPct val="50000"/>
        </a:spcBef>
        <a:spcAft>
          <a:spcPct val="0"/>
        </a:spcAft>
        <a:buClr>
          <a:schemeClr val="tx1"/>
        </a:buClr>
        <a:buChar char="•"/>
        <a:defRPr sz="2000">
          <a:solidFill>
            <a:schemeClr val="tx1"/>
          </a:solidFill>
          <a:latin typeface="+mn-lt"/>
          <a:cs typeface="+mn-cs"/>
        </a:defRPr>
      </a:lvl2pPr>
      <a:lvl3pPr marL="892175" indent="-173038" algn="l" rtl="0" eaLnBrk="0" fontAlgn="base" hangingPunct="0">
        <a:spcBef>
          <a:spcPct val="50000"/>
        </a:spcBef>
        <a:spcAft>
          <a:spcPct val="0"/>
        </a:spcAft>
        <a:buClr>
          <a:schemeClr val="tx1"/>
        </a:buClr>
        <a:buFont typeface="Arial" pitchFamily="34" charset="0"/>
        <a:buChar char="–"/>
        <a:defRPr>
          <a:solidFill>
            <a:schemeClr val="tx1"/>
          </a:solidFill>
          <a:latin typeface="+mn-lt"/>
          <a:cs typeface="+mn-cs"/>
        </a:defRPr>
      </a:lvl3pPr>
      <a:lvl4pPr marL="1252538" indent="-180975" algn="l" rtl="0" eaLnBrk="0" fontAlgn="base" hangingPunct="0">
        <a:spcBef>
          <a:spcPct val="50000"/>
        </a:spcBef>
        <a:spcAft>
          <a:spcPct val="0"/>
        </a:spcAft>
        <a:buClr>
          <a:schemeClr val="tx1"/>
        </a:buClr>
        <a:buFont typeface="Wingdings" pitchFamily="2" charset="2"/>
        <a:buChar char="Ø"/>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46050" y="228600"/>
            <a:ext cx="8991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220" name="Rectangle 4"/>
          <p:cNvSpPr>
            <a:spLocks noGrp="1" noChangeArrowheads="1"/>
          </p:cNvSpPr>
          <p:nvPr>
            <p:ph type="dt" sz="half" idx="2"/>
          </p:nvPr>
        </p:nvSpPr>
        <p:spPr bwMode="auto">
          <a:xfrm>
            <a:off x="0" y="64833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Arial" charset="0"/>
                <a:cs typeface="Arial" charset="0"/>
              </a:defRPr>
            </a:lvl1pPr>
          </a:lstStyle>
          <a:p>
            <a:pPr>
              <a:defRPr/>
            </a:pPr>
            <a:endParaRPr lang="en-US" dirty="0"/>
          </a:p>
        </p:txBody>
      </p:sp>
      <p:sp>
        <p:nvSpPr>
          <p:cNvPr id="9221" name="Rectangle 5"/>
          <p:cNvSpPr>
            <a:spLocks noGrp="1" noChangeArrowheads="1"/>
          </p:cNvSpPr>
          <p:nvPr>
            <p:ph type="ftr" sz="quarter" idx="3"/>
          </p:nvPr>
        </p:nvSpPr>
        <p:spPr bwMode="auto">
          <a:xfrm>
            <a:off x="3124200" y="64579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Arial" charset="0"/>
                <a:cs typeface="Arial" charset="0"/>
              </a:defRPr>
            </a:lvl1pPr>
          </a:lstStyle>
          <a:p>
            <a:pPr>
              <a:defRPr/>
            </a:pPr>
            <a:endParaRPr lang="en-US" dirty="0"/>
          </a:p>
        </p:txBody>
      </p:sp>
      <p:sp>
        <p:nvSpPr>
          <p:cNvPr id="9222" name="Rectangle 6"/>
          <p:cNvSpPr>
            <a:spLocks noGrp="1" noChangeArrowheads="1"/>
          </p:cNvSpPr>
          <p:nvPr>
            <p:ph type="sldNum" sz="quarter" idx="4"/>
          </p:nvPr>
        </p:nvSpPr>
        <p:spPr bwMode="auto">
          <a:xfrm>
            <a:off x="6934200" y="64706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Arial" charset="0"/>
                <a:cs typeface="Arial" charset="0"/>
              </a:defRPr>
            </a:lvl1pPr>
          </a:lstStyle>
          <a:p>
            <a:pPr>
              <a:defRPr/>
            </a:pPr>
            <a:fld id="{C50CFDB9-552C-4936-A589-500A3A0D1BD4}" type="slidenum">
              <a:rPr lang="en-US"/>
              <a:pPr>
                <a:defRPr/>
              </a:pPr>
              <a:t>‹#›</a:t>
            </a:fld>
            <a:endParaRPr lang="en-US" dirty="0"/>
          </a:p>
        </p:txBody>
      </p:sp>
      <p:sp>
        <p:nvSpPr>
          <p:cNvPr id="2054" name="Text Box 7"/>
          <p:cNvSpPr txBox="1">
            <a:spLocks noChangeArrowheads="1"/>
          </p:cNvSpPr>
          <p:nvPr/>
        </p:nvSpPr>
        <p:spPr bwMode="auto">
          <a:xfrm>
            <a:off x="146050" y="-31750"/>
            <a:ext cx="8008938" cy="336550"/>
          </a:xfrm>
          <a:prstGeom prst="rect">
            <a:avLst/>
          </a:prstGeom>
          <a:noFill/>
          <a:ln>
            <a:noFill/>
          </a:ln>
          <a:extLst/>
        </p:spPr>
        <p:txBody>
          <a:bodyPr>
            <a:spAutoFit/>
          </a:bodyPr>
          <a:lstStyle>
            <a:lvl1pPr eaLnBrk="0" hangingPunct="0">
              <a:defRPr b="1">
                <a:solidFill>
                  <a:schemeClr val="tx1"/>
                </a:solidFill>
                <a:latin typeface="Arial" charset="0"/>
                <a:cs typeface="Arial" charset="0"/>
              </a:defRPr>
            </a:lvl1pPr>
            <a:lvl2pPr marL="742950" indent="-285750" eaLnBrk="0" hangingPunct="0">
              <a:defRPr b="1">
                <a:solidFill>
                  <a:schemeClr val="tx1"/>
                </a:solidFill>
                <a:latin typeface="Arial" charset="0"/>
                <a:cs typeface="Arial" charset="0"/>
              </a:defRPr>
            </a:lvl2pPr>
            <a:lvl3pPr marL="1143000" indent="-228600" eaLnBrk="0" hangingPunct="0">
              <a:defRPr b="1">
                <a:solidFill>
                  <a:schemeClr val="tx1"/>
                </a:solidFill>
                <a:latin typeface="Arial" charset="0"/>
                <a:cs typeface="Arial" charset="0"/>
              </a:defRPr>
            </a:lvl3pPr>
            <a:lvl4pPr marL="1600200" indent="-228600" eaLnBrk="0" hangingPunct="0">
              <a:defRPr b="1">
                <a:solidFill>
                  <a:schemeClr val="tx1"/>
                </a:solidFill>
                <a:latin typeface="Arial" charset="0"/>
                <a:cs typeface="Arial" charset="0"/>
              </a:defRPr>
            </a:lvl4pPr>
            <a:lvl5pPr marL="2057400" indent="-228600" eaLnBrk="0" hangingPunct="0">
              <a:defRPr b="1">
                <a:solidFill>
                  <a:schemeClr val="tx1"/>
                </a:solidFill>
                <a:latin typeface="Arial" charset="0"/>
                <a:cs typeface="Arial" charset="0"/>
              </a:defRPr>
            </a:lvl5pPr>
            <a:lvl6pPr marL="2514600" indent="-228600" eaLnBrk="0" fontAlgn="base" hangingPunct="0">
              <a:spcBef>
                <a:spcPct val="0"/>
              </a:spcBef>
              <a:spcAft>
                <a:spcPct val="0"/>
              </a:spcAft>
              <a:defRPr b="1">
                <a:solidFill>
                  <a:schemeClr val="tx1"/>
                </a:solidFill>
                <a:latin typeface="Arial" charset="0"/>
                <a:cs typeface="Arial" charset="0"/>
              </a:defRPr>
            </a:lvl6pPr>
            <a:lvl7pPr marL="2971800" indent="-228600" eaLnBrk="0" fontAlgn="base" hangingPunct="0">
              <a:spcBef>
                <a:spcPct val="0"/>
              </a:spcBef>
              <a:spcAft>
                <a:spcPct val="0"/>
              </a:spcAft>
              <a:defRPr b="1">
                <a:solidFill>
                  <a:schemeClr val="tx1"/>
                </a:solidFill>
                <a:latin typeface="Arial" charset="0"/>
                <a:cs typeface="Arial" charset="0"/>
              </a:defRPr>
            </a:lvl7pPr>
            <a:lvl8pPr marL="3429000" indent="-228600" eaLnBrk="0" fontAlgn="base" hangingPunct="0">
              <a:spcBef>
                <a:spcPct val="0"/>
              </a:spcBef>
              <a:spcAft>
                <a:spcPct val="0"/>
              </a:spcAft>
              <a:defRPr b="1">
                <a:solidFill>
                  <a:schemeClr val="tx1"/>
                </a:solidFill>
                <a:latin typeface="Arial" charset="0"/>
                <a:cs typeface="Arial" charset="0"/>
              </a:defRPr>
            </a:lvl8pPr>
            <a:lvl9pPr marL="3886200" indent="-228600" eaLnBrk="0" fontAlgn="base" hangingPunct="0">
              <a:spcBef>
                <a:spcPct val="0"/>
              </a:spcBef>
              <a:spcAft>
                <a:spcPct val="0"/>
              </a:spcAft>
              <a:defRPr b="1">
                <a:solidFill>
                  <a:schemeClr val="tx1"/>
                </a:solidFill>
                <a:latin typeface="Arial" charset="0"/>
                <a:cs typeface="Arial" charset="0"/>
              </a:defRPr>
            </a:lvl9pPr>
          </a:lstStyle>
          <a:p>
            <a:pPr eaLnBrk="1" hangingPunct="1">
              <a:defRPr/>
            </a:pPr>
            <a:r>
              <a:rPr lang="en-US" sz="1600" i="1" dirty="0" smtClean="0">
                <a:solidFill>
                  <a:srgbClr val="008000"/>
                </a:solidFill>
              </a:rPr>
              <a:t>BPIT Lean Project</a:t>
            </a:r>
          </a:p>
        </p:txBody>
      </p:sp>
      <p:sp>
        <p:nvSpPr>
          <p:cNvPr id="2055" name="Line 8"/>
          <p:cNvSpPr>
            <a:spLocks noChangeShapeType="1"/>
          </p:cNvSpPr>
          <p:nvPr/>
        </p:nvSpPr>
        <p:spPr bwMode="auto">
          <a:xfrm>
            <a:off x="0" y="609600"/>
            <a:ext cx="9144000" cy="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56" name="Line 9"/>
          <p:cNvSpPr>
            <a:spLocks noChangeShapeType="1"/>
          </p:cNvSpPr>
          <p:nvPr/>
        </p:nvSpPr>
        <p:spPr bwMode="auto">
          <a:xfrm>
            <a:off x="0" y="6477000"/>
            <a:ext cx="9144000" cy="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2057" name="Rectangle 10"/>
          <p:cNvSpPr>
            <a:spLocks noGrp="1" noChangeArrowheads="1"/>
          </p:cNvSpPr>
          <p:nvPr>
            <p:ph type="body" idx="1"/>
          </p:nvPr>
        </p:nvSpPr>
        <p:spPr bwMode="auto">
          <a:xfrm>
            <a:off x="228600" y="884238"/>
            <a:ext cx="8610600" cy="544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5350" r:id="rId1"/>
    <p:sldLayoutId id="2147485351" r:id="rId2"/>
    <p:sldLayoutId id="2147485352" r:id="rId3"/>
    <p:sldLayoutId id="2147485353" r:id="rId4"/>
    <p:sldLayoutId id="2147485354" r:id="rId5"/>
    <p:sldLayoutId id="2147485355" r:id="rId6"/>
    <p:sldLayoutId id="2147485356" r:id="rId7"/>
    <p:sldLayoutId id="2147485357" r:id="rId8"/>
    <p:sldLayoutId id="2147485358" r:id="rId9"/>
    <p:sldLayoutId id="2147485359" r:id="rId10"/>
    <p:sldLayoutId id="2147485360"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2200" b="1">
          <a:solidFill>
            <a:schemeClr val="tx2"/>
          </a:solidFill>
          <a:latin typeface="+mj-lt"/>
          <a:ea typeface="+mj-ea"/>
          <a:cs typeface="+mj-cs"/>
        </a:defRPr>
      </a:lvl1pPr>
      <a:lvl2pPr algn="l" rtl="0" eaLnBrk="0" fontAlgn="base" hangingPunct="0">
        <a:spcBef>
          <a:spcPct val="0"/>
        </a:spcBef>
        <a:spcAft>
          <a:spcPct val="0"/>
        </a:spcAft>
        <a:defRPr sz="2200" b="1">
          <a:solidFill>
            <a:schemeClr val="tx2"/>
          </a:solidFill>
          <a:latin typeface="Arial" charset="0"/>
          <a:cs typeface="Arial" charset="0"/>
        </a:defRPr>
      </a:lvl2pPr>
      <a:lvl3pPr algn="l" rtl="0" eaLnBrk="0" fontAlgn="base" hangingPunct="0">
        <a:spcBef>
          <a:spcPct val="0"/>
        </a:spcBef>
        <a:spcAft>
          <a:spcPct val="0"/>
        </a:spcAft>
        <a:defRPr sz="2200" b="1">
          <a:solidFill>
            <a:schemeClr val="tx2"/>
          </a:solidFill>
          <a:latin typeface="Arial" charset="0"/>
          <a:cs typeface="Arial" charset="0"/>
        </a:defRPr>
      </a:lvl3pPr>
      <a:lvl4pPr algn="l" rtl="0" eaLnBrk="0" fontAlgn="base" hangingPunct="0">
        <a:spcBef>
          <a:spcPct val="0"/>
        </a:spcBef>
        <a:spcAft>
          <a:spcPct val="0"/>
        </a:spcAft>
        <a:defRPr sz="2200" b="1">
          <a:solidFill>
            <a:schemeClr val="tx2"/>
          </a:solidFill>
          <a:latin typeface="Arial" charset="0"/>
          <a:cs typeface="Arial" charset="0"/>
        </a:defRPr>
      </a:lvl4pPr>
      <a:lvl5pPr algn="l" rtl="0" eaLnBrk="0" fontAlgn="base" hangingPunct="0">
        <a:spcBef>
          <a:spcPct val="0"/>
        </a:spcBef>
        <a:spcAft>
          <a:spcPct val="0"/>
        </a:spcAft>
        <a:defRPr sz="2200" b="1">
          <a:solidFill>
            <a:schemeClr val="tx2"/>
          </a:solidFill>
          <a:latin typeface="Arial" charset="0"/>
          <a:cs typeface="Arial" charset="0"/>
        </a:defRPr>
      </a:lvl5pPr>
      <a:lvl6pPr marL="457200" algn="l" rtl="0" fontAlgn="base">
        <a:spcBef>
          <a:spcPct val="0"/>
        </a:spcBef>
        <a:spcAft>
          <a:spcPct val="0"/>
        </a:spcAft>
        <a:defRPr sz="2200" b="1">
          <a:solidFill>
            <a:schemeClr val="tx2"/>
          </a:solidFill>
          <a:latin typeface="Arial" charset="0"/>
          <a:cs typeface="Arial" charset="0"/>
        </a:defRPr>
      </a:lvl6pPr>
      <a:lvl7pPr marL="914400" algn="l" rtl="0" fontAlgn="base">
        <a:spcBef>
          <a:spcPct val="0"/>
        </a:spcBef>
        <a:spcAft>
          <a:spcPct val="0"/>
        </a:spcAft>
        <a:defRPr sz="2200" b="1">
          <a:solidFill>
            <a:schemeClr val="tx2"/>
          </a:solidFill>
          <a:latin typeface="Arial" charset="0"/>
          <a:cs typeface="Arial" charset="0"/>
        </a:defRPr>
      </a:lvl7pPr>
      <a:lvl8pPr marL="1371600" algn="l" rtl="0" fontAlgn="base">
        <a:spcBef>
          <a:spcPct val="0"/>
        </a:spcBef>
        <a:spcAft>
          <a:spcPct val="0"/>
        </a:spcAft>
        <a:defRPr sz="2200" b="1">
          <a:solidFill>
            <a:schemeClr val="tx2"/>
          </a:solidFill>
          <a:latin typeface="Arial" charset="0"/>
          <a:cs typeface="Arial" charset="0"/>
        </a:defRPr>
      </a:lvl8pPr>
      <a:lvl9pPr marL="1828800" algn="l" rtl="0" fontAlgn="base">
        <a:spcBef>
          <a:spcPct val="0"/>
        </a:spcBef>
        <a:spcAft>
          <a:spcPct val="0"/>
        </a:spcAft>
        <a:defRPr sz="2200" b="1">
          <a:solidFill>
            <a:schemeClr val="tx2"/>
          </a:solidFill>
          <a:latin typeface="Arial" charset="0"/>
          <a:cs typeface="Arial" charset="0"/>
        </a:defRPr>
      </a:lvl9pPr>
    </p:titleStyle>
    <p:bodyStyle>
      <a:lvl1pPr marL="342900" indent="-342900" algn="l" rtl="0" eaLnBrk="0" fontAlgn="base" hangingPunct="0">
        <a:spcBef>
          <a:spcPct val="50000"/>
        </a:spcBef>
        <a:spcAft>
          <a:spcPct val="0"/>
        </a:spcAft>
        <a:buSzPct val="130000"/>
        <a:buFont typeface="Arial" pitchFamily="34" charset="0"/>
        <a:buChar char="•"/>
        <a:defRPr sz="1600" b="1">
          <a:solidFill>
            <a:schemeClr val="tx1"/>
          </a:solidFill>
          <a:latin typeface="+mn-lt"/>
          <a:ea typeface="+mn-ea"/>
          <a:cs typeface="+mn-cs"/>
        </a:defRPr>
      </a:lvl1pPr>
      <a:lvl2pPr marL="742950" indent="-285750" algn="l" rtl="0" eaLnBrk="0" fontAlgn="base" hangingPunct="0">
        <a:spcBef>
          <a:spcPct val="50000"/>
        </a:spcBef>
        <a:spcAft>
          <a:spcPct val="0"/>
        </a:spcAft>
        <a:buSzPct val="50000"/>
        <a:buFont typeface="Franklin Gothic Medium" pitchFamily="34" charset="0"/>
        <a:buChar char="▬"/>
        <a:defRPr sz="1600">
          <a:solidFill>
            <a:schemeClr val="tx1"/>
          </a:solidFill>
          <a:latin typeface="+mn-lt"/>
          <a:cs typeface="+mn-cs"/>
        </a:defRPr>
      </a:lvl2pPr>
      <a:lvl3pPr marL="1143000" indent="-228600" algn="l" rtl="0" eaLnBrk="0" fontAlgn="base" hangingPunct="0">
        <a:spcBef>
          <a:spcPct val="50000"/>
        </a:spcBef>
        <a:spcAft>
          <a:spcPct val="0"/>
        </a:spcAft>
        <a:buChar char="•"/>
        <a:defRPr sz="1600">
          <a:solidFill>
            <a:schemeClr val="tx1"/>
          </a:solidFill>
          <a:latin typeface="+mn-lt"/>
          <a:cs typeface="+mn-cs"/>
        </a:defRPr>
      </a:lvl3pPr>
      <a:lvl4pPr marL="1600200" indent="-228600" algn="l" rtl="0" eaLnBrk="0" fontAlgn="base" hangingPunct="0">
        <a:spcBef>
          <a:spcPct val="50000"/>
        </a:spcBef>
        <a:spcAft>
          <a:spcPct val="0"/>
        </a:spcAft>
        <a:buChar char="–"/>
        <a:defRPr sz="1600">
          <a:solidFill>
            <a:schemeClr val="tx1"/>
          </a:solidFill>
          <a:latin typeface="+mn-lt"/>
          <a:cs typeface="+mn-cs"/>
        </a:defRPr>
      </a:lvl4pPr>
      <a:lvl5pPr marL="2057400" indent="-228600" algn="l" rtl="0" eaLnBrk="0" fontAlgn="base" hangingPunct="0">
        <a:spcBef>
          <a:spcPct val="50000"/>
        </a:spcBef>
        <a:spcAft>
          <a:spcPct val="0"/>
        </a:spcAft>
        <a:buChar char="»"/>
        <a:defRPr sz="1600">
          <a:solidFill>
            <a:schemeClr val="tx1"/>
          </a:solidFill>
          <a:latin typeface="+mn-lt"/>
          <a:cs typeface="+mn-cs"/>
        </a:defRPr>
      </a:lvl5pPr>
      <a:lvl6pPr marL="2514600" indent="-228600" algn="l" rtl="0" fontAlgn="base">
        <a:spcBef>
          <a:spcPct val="50000"/>
        </a:spcBef>
        <a:spcAft>
          <a:spcPct val="0"/>
        </a:spcAft>
        <a:buChar char="»"/>
        <a:defRPr sz="1600">
          <a:solidFill>
            <a:schemeClr val="tx1"/>
          </a:solidFill>
          <a:latin typeface="+mn-lt"/>
          <a:cs typeface="+mn-cs"/>
        </a:defRPr>
      </a:lvl6pPr>
      <a:lvl7pPr marL="2971800" indent="-228600" algn="l" rtl="0" fontAlgn="base">
        <a:spcBef>
          <a:spcPct val="50000"/>
        </a:spcBef>
        <a:spcAft>
          <a:spcPct val="0"/>
        </a:spcAft>
        <a:buChar char="»"/>
        <a:defRPr sz="1600">
          <a:solidFill>
            <a:schemeClr val="tx1"/>
          </a:solidFill>
          <a:latin typeface="+mn-lt"/>
          <a:cs typeface="+mn-cs"/>
        </a:defRPr>
      </a:lvl7pPr>
      <a:lvl8pPr marL="3429000" indent="-228600" algn="l" rtl="0" fontAlgn="base">
        <a:spcBef>
          <a:spcPct val="50000"/>
        </a:spcBef>
        <a:spcAft>
          <a:spcPct val="0"/>
        </a:spcAft>
        <a:buChar char="»"/>
        <a:defRPr sz="1600">
          <a:solidFill>
            <a:schemeClr val="tx1"/>
          </a:solidFill>
          <a:latin typeface="+mn-lt"/>
          <a:cs typeface="+mn-cs"/>
        </a:defRPr>
      </a:lvl8pPr>
      <a:lvl9pPr marL="3886200" indent="-228600" algn="l" rtl="0" fontAlgn="base">
        <a:spcBef>
          <a:spcPct val="5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3076"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3077"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solidFill>
                  <a:srgbClr val="000000"/>
                </a:solidFill>
                <a:latin typeface="Arial" charset="0"/>
                <a:cs typeface="Arial" charset="0"/>
              </a:defRPr>
            </a:lvl1pPr>
          </a:lstStyle>
          <a:p>
            <a:pPr>
              <a:defRPr/>
            </a:pPr>
            <a:fld id="{1A02F4BE-06F3-48C8-A4A0-3DF54415C8F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388" r:id="rId1"/>
    <p:sldLayoutId id="2147485361" r:id="rId2"/>
    <p:sldLayoutId id="2147485362" r:id="rId3"/>
    <p:sldLayoutId id="2147485363" r:id="rId4"/>
    <p:sldLayoutId id="2147485364" r:id="rId5"/>
    <p:sldLayoutId id="2147485365" r:id="rId6"/>
    <p:sldLayoutId id="2147485366" r:id="rId7"/>
    <p:sldLayoutId id="2147485367" r:id="rId8"/>
    <p:sldLayoutId id="2147485368" r:id="rId9"/>
    <p:sldLayoutId id="2147485369" r:id="rId10"/>
    <p:sldLayoutId id="2147485370" r:id="rId11"/>
    <p:sldLayoutId id="2147485371" r:id="rId12"/>
    <p:sldLayoutId id="2147485372" r:id="rId13"/>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cs typeface="Arial" charset="0"/>
        </a:defRPr>
      </a:lvl2pPr>
      <a:lvl3pPr algn="l" rtl="0" eaLnBrk="0" fontAlgn="base" hangingPunct="0">
        <a:spcBef>
          <a:spcPct val="0"/>
        </a:spcBef>
        <a:spcAft>
          <a:spcPct val="0"/>
        </a:spcAft>
        <a:defRPr sz="2800" b="1">
          <a:solidFill>
            <a:schemeClr val="tx1"/>
          </a:solidFill>
          <a:latin typeface="Arial" charset="0"/>
          <a:cs typeface="Arial" charset="0"/>
        </a:defRPr>
      </a:lvl3pPr>
      <a:lvl4pPr algn="l" rtl="0" eaLnBrk="0" fontAlgn="base" hangingPunct="0">
        <a:spcBef>
          <a:spcPct val="0"/>
        </a:spcBef>
        <a:spcAft>
          <a:spcPct val="0"/>
        </a:spcAft>
        <a:defRPr sz="2800" b="1">
          <a:solidFill>
            <a:schemeClr val="tx1"/>
          </a:solidFill>
          <a:latin typeface="Arial" charset="0"/>
          <a:cs typeface="Arial" charset="0"/>
        </a:defRPr>
      </a:lvl4pPr>
      <a:lvl5pPr algn="l" rtl="0" eaLnBrk="0" fontAlgn="base" hangingPunct="0">
        <a:spcBef>
          <a:spcPct val="0"/>
        </a:spcBef>
        <a:spcAft>
          <a:spcPct val="0"/>
        </a:spcAft>
        <a:defRPr sz="2800" b="1">
          <a:solidFill>
            <a:schemeClr val="tx1"/>
          </a:solidFill>
          <a:latin typeface="Arial" charset="0"/>
          <a:cs typeface="Arial"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79388" indent="-179388" algn="l" rtl="0" eaLnBrk="0" fontAlgn="base" hangingPunct="0">
        <a:spcBef>
          <a:spcPct val="50000"/>
        </a:spcBef>
        <a:spcAft>
          <a:spcPct val="0"/>
        </a:spcAft>
        <a:buChar char="•"/>
        <a:defRPr sz="2400">
          <a:solidFill>
            <a:schemeClr val="tx1"/>
          </a:solidFill>
          <a:latin typeface="+mn-lt"/>
          <a:ea typeface="+mn-ea"/>
          <a:cs typeface="+mn-cs"/>
        </a:defRPr>
      </a:lvl1pPr>
      <a:lvl2pPr marL="539750" indent="-180975" algn="l" rtl="0" eaLnBrk="0" fontAlgn="base" hangingPunct="0">
        <a:spcBef>
          <a:spcPct val="50000"/>
        </a:spcBef>
        <a:spcAft>
          <a:spcPct val="0"/>
        </a:spcAft>
        <a:buClr>
          <a:schemeClr val="tx1"/>
        </a:buClr>
        <a:buChar char="•"/>
        <a:defRPr sz="2000">
          <a:solidFill>
            <a:schemeClr val="tx1"/>
          </a:solidFill>
          <a:latin typeface="+mn-lt"/>
          <a:cs typeface="+mn-cs"/>
        </a:defRPr>
      </a:lvl2pPr>
      <a:lvl3pPr marL="892175" indent="-173038" algn="l" rtl="0" eaLnBrk="0" fontAlgn="base" hangingPunct="0">
        <a:spcBef>
          <a:spcPct val="50000"/>
        </a:spcBef>
        <a:spcAft>
          <a:spcPct val="0"/>
        </a:spcAft>
        <a:buClr>
          <a:schemeClr val="tx1"/>
        </a:buClr>
        <a:buFont typeface="Arial" pitchFamily="34" charset="0"/>
        <a:buChar char="–"/>
        <a:defRPr>
          <a:solidFill>
            <a:schemeClr val="tx1"/>
          </a:solidFill>
          <a:latin typeface="+mn-lt"/>
          <a:cs typeface="+mn-cs"/>
        </a:defRPr>
      </a:lvl3pPr>
      <a:lvl4pPr marL="1252538" indent="-180975" algn="l" rtl="0" eaLnBrk="0" fontAlgn="base" hangingPunct="0">
        <a:spcBef>
          <a:spcPct val="50000"/>
        </a:spcBef>
        <a:spcAft>
          <a:spcPct val="0"/>
        </a:spcAft>
        <a:buClr>
          <a:schemeClr val="tx1"/>
        </a:buClr>
        <a:buFont typeface="Wingdings" pitchFamily="2" charset="2"/>
        <a:buChar char="Ø"/>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4100"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101"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solidFill>
                  <a:srgbClr val="000000"/>
                </a:solidFill>
                <a:latin typeface="Arial" charset="0"/>
                <a:cs typeface="Arial" charset="0"/>
              </a:defRPr>
            </a:lvl1pPr>
          </a:lstStyle>
          <a:p>
            <a:pPr>
              <a:defRPr/>
            </a:pPr>
            <a:fld id="{961D5F2D-2472-44F2-A413-7871239B3775}"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5389" r:id="rId1"/>
    <p:sldLayoutId id="2147485373" r:id="rId2"/>
    <p:sldLayoutId id="2147485374" r:id="rId3"/>
    <p:sldLayoutId id="2147485375" r:id="rId4"/>
    <p:sldLayoutId id="2147485376" r:id="rId5"/>
    <p:sldLayoutId id="2147485377" r:id="rId6"/>
    <p:sldLayoutId id="2147485378" r:id="rId7"/>
    <p:sldLayoutId id="2147485379" r:id="rId8"/>
    <p:sldLayoutId id="2147485380" r:id="rId9"/>
    <p:sldLayoutId id="2147485381" r:id="rId10"/>
    <p:sldLayoutId id="2147485382" r:id="rId11"/>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pitchFamily="34" charset="0"/>
          <a:cs typeface="Arial" pitchFamily="34" charset="0"/>
        </a:defRPr>
      </a:lvl2pPr>
      <a:lvl3pPr algn="l" rtl="0" eaLnBrk="0" fontAlgn="base" hangingPunct="0">
        <a:spcBef>
          <a:spcPct val="0"/>
        </a:spcBef>
        <a:spcAft>
          <a:spcPct val="0"/>
        </a:spcAft>
        <a:defRPr sz="2800" b="1">
          <a:solidFill>
            <a:schemeClr val="tx1"/>
          </a:solidFill>
          <a:latin typeface="Arial" pitchFamily="34" charset="0"/>
          <a:cs typeface="Arial" pitchFamily="34" charset="0"/>
        </a:defRPr>
      </a:lvl3pPr>
      <a:lvl4pPr algn="l" rtl="0" eaLnBrk="0" fontAlgn="base" hangingPunct="0">
        <a:spcBef>
          <a:spcPct val="0"/>
        </a:spcBef>
        <a:spcAft>
          <a:spcPct val="0"/>
        </a:spcAft>
        <a:defRPr sz="2800" b="1">
          <a:solidFill>
            <a:schemeClr val="tx1"/>
          </a:solidFill>
          <a:latin typeface="Arial" pitchFamily="34" charset="0"/>
          <a:cs typeface="Arial" pitchFamily="34" charset="0"/>
        </a:defRPr>
      </a:lvl4pPr>
      <a:lvl5pPr algn="l" rtl="0" eaLnBrk="0" fontAlgn="base" hangingPunct="0">
        <a:spcBef>
          <a:spcPct val="0"/>
        </a:spcBef>
        <a:spcAft>
          <a:spcPct val="0"/>
        </a:spcAft>
        <a:defRPr sz="2800" b="1">
          <a:solidFill>
            <a:schemeClr val="tx1"/>
          </a:solidFill>
          <a:latin typeface="Arial" pitchFamily="34" charset="0"/>
          <a:cs typeface="Arial" pitchFamily="34" charset="0"/>
        </a:defRPr>
      </a:lvl5pPr>
      <a:lvl6pPr marL="457200" algn="l" rtl="0" fontAlgn="base">
        <a:spcBef>
          <a:spcPct val="0"/>
        </a:spcBef>
        <a:spcAft>
          <a:spcPct val="0"/>
        </a:spcAft>
        <a:defRPr sz="2800" b="1">
          <a:solidFill>
            <a:schemeClr val="tx1"/>
          </a:solidFill>
          <a:latin typeface="Arial" pitchFamily="34" charset="0"/>
          <a:cs typeface="Arial" pitchFamily="34" charset="0"/>
        </a:defRPr>
      </a:lvl6pPr>
      <a:lvl7pPr marL="914400" algn="l" rtl="0" fontAlgn="base">
        <a:spcBef>
          <a:spcPct val="0"/>
        </a:spcBef>
        <a:spcAft>
          <a:spcPct val="0"/>
        </a:spcAft>
        <a:defRPr sz="2800" b="1">
          <a:solidFill>
            <a:schemeClr val="tx1"/>
          </a:solidFill>
          <a:latin typeface="Arial" pitchFamily="34" charset="0"/>
          <a:cs typeface="Arial" pitchFamily="34" charset="0"/>
        </a:defRPr>
      </a:lvl7pPr>
      <a:lvl8pPr marL="1371600" algn="l" rtl="0" fontAlgn="base">
        <a:spcBef>
          <a:spcPct val="0"/>
        </a:spcBef>
        <a:spcAft>
          <a:spcPct val="0"/>
        </a:spcAft>
        <a:defRPr sz="2800" b="1">
          <a:solidFill>
            <a:schemeClr val="tx1"/>
          </a:solidFill>
          <a:latin typeface="Arial" pitchFamily="34" charset="0"/>
          <a:cs typeface="Arial" pitchFamily="34" charset="0"/>
        </a:defRPr>
      </a:lvl8pPr>
      <a:lvl9pPr marL="1828800" algn="l" rtl="0" fontAlgn="base">
        <a:spcBef>
          <a:spcPct val="0"/>
        </a:spcBef>
        <a:spcAft>
          <a:spcPct val="0"/>
        </a:spcAft>
        <a:defRPr sz="2800" b="1">
          <a:solidFill>
            <a:schemeClr val="tx1"/>
          </a:solidFill>
          <a:latin typeface="Arial" pitchFamily="34" charset="0"/>
          <a:cs typeface="Arial" pitchFamily="34" charset="0"/>
        </a:defRPr>
      </a:lvl9pPr>
    </p:titleStyle>
    <p:bodyStyle>
      <a:lvl1pPr marL="179388" indent="-179388" algn="l" rtl="0" eaLnBrk="0" fontAlgn="base" hangingPunct="0">
        <a:spcBef>
          <a:spcPct val="50000"/>
        </a:spcBef>
        <a:spcAft>
          <a:spcPct val="0"/>
        </a:spcAft>
        <a:buChar char="•"/>
        <a:defRPr sz="2400">
          <a:solidFill>
            <a:schemeClr val="tx1"/>
          </a:solidFill>
          <a:latin typeface="+mn-lt"/>
          <a:ea typeface="+mn-ea"/>
          <a:cs typeface="+mn-cs"/>
        </a:defRPr>
      </a:lvl1pPr>
      <a:lvl2pPr marL="539750" indent="-180975" algn="l" rtl="0" eaLnBrk="0" fontAlgn="base" hangingPunct="0">
        <a:spcBef>
          <a:spcPct val="50000"/>
        </a:spcBef>
        <a:spcAft>
          <a:spcPct val="0"/>
        </a:spcAft>
        <a:buClr>
          <a:schemeClr val="tx1"/>
        </a:buClr>
        <a:buChar char="•"/>
        <a:defRPr sz="2000">
          <a:solidFill>
            <a:schemeClr val="tx1"/>
          </a:solidFill>
          <a:latin typeface="+mn-lt"/>
          <a:cs typeface="+mn-cs"/>
        </a:defRPr>
      </a:lvl2pPr>
      <a:lvl3pPr marL="892175" indent="-173038" algn="l" rtl="0" eaLnBrk="0" fontAlgn="base" hangingPunct="0">
        <a:spcBef>
          <a:spcPct val="50000"/>
        </a:spcBef>
        <a:spcAft>
          <a:spcPct val="0"/>
        </a:spcAft>
        <a:buClr>
          <a:schemeClr val="tx1"/>
        </a:buClr>
        <a:buFont typeface="Arial" pitchFamily="34" charset="0"/>
        <a:buChar char="–"/>
        <a:defRPr>
          <a:solidFill>
            <a:schemeClr val="tx1"/>
          </a:solidFill>
          <a:latin typeface="+mn-lt"/>
          <a:cs typeface="+mn-cs"/>
        </a:defRPr>
      </a:lvl3pPr>
      <a:lvl4pPr marL="1252538" indent="-180975" algn="l" rtl="0" eaLnBrk="0" fontAlgn="base" hangingPunct="0">
        <a:spcBef>
          <a:spcPct val="50000"/>
        </a:spcBef>
        <a:spcAft>
          <a:spcPct val="0"/>
        </a:spcAft>
        <a:buClr>
          <a:schemeClr val="tx1"/>
        </a:buClr>
        <a:buFont typeface="Wingdings" pitchFamily="2" charset="2"/>
        <a:buChar char="Ø"/>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Arial" charset="0"/>
                <a:cs typeface="Arial" charset="0"/>
              </a:defRPr>
            </a:lvl1pPr>
          </a:lstStyle>
          <a:p>
            <a:pPr>
              <a:defRPr/>
            </a:pPr>
            <a:fld id="{29E2B128-CA4B-48FE-AB4A-CBBE1E6FC8D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21387210"/>
      </p:ext>
    </p:extLst>
  </p:cSld>
  <p:clrMap bg1="lt1" tx1="dk1" bg2="lt2" tx2="dk2" accent1="accent1" accent2="accent2" accent3="accent3" accent4="accent4" accent5="accent5" accent6="accent6" hlink="hlink" folHlink="folHlink"/>
  <p:sldLayoutIdLst>
    <p:sldLayoutId id="2147485408" r:id="rId1"/>
    <p:sldLayoutId id="2147485409" r:id="rId2"/>
    <p:sldLayoutId id="2147485410" r:id="rId3"/>
    <p:sldLayoutId id="2147485411" r:id="rId4"/>
    <p:sldLayoutId id="2147485412" r:id="rId5"/>
    <p:sldLayoutId id="2147485413" r:id="rId6"/>
    <p:sldLayoutId id="2147485414" r:id="rId7"/>
    <p:sldLayoutId id="2147485415" r:id="rId8"/>
    <p:sldLayoutId id="2147485416" r:id="rId9"/>
    <p:sldLayoutId id="2147485417" r:id="rId10"/>
    <p:sldLayoutId id="2147485418" r:id="rId11"/>
    <p:sldLayoutId id="2147485419" r:id="rId12"/>
    <p:sldLayoutId id="2147485420" r:id="rId13"/>
    <p:sldLayoutId id="2147485421" r:id="rId14"/>
    <p:sldLayoutId id="2147485422" r:id="rId15"/>
    <p:sldLayoutId id="2147485423" r:id="rId16"/>
    <p:sldLayoutId id="2147485424" r:id="rId17"/>
    <p:sldLayoutId id="2147485425" r:id="rId18"/>
    <p:sldLayoutId id="2147485426" r:id="rId19"/>
    <p:sldLayoutId id="2147485427" r:id="rId20"/>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cs typeface="Arial" charset="0"/>
        </a:defRPr>
      </a:lvl2pPr>
      <a:lvl3pPr algn="l" rtl="0" eaLnBrk="0" fontAlgn="base" hangingPunct="0">
        <a:spcBef>
          <a:spcPct val="0"/>
        </a:spcBef>
        <a:spcAft>
          <a:spcPct val="0"/>
        </a:spcAft>
        <a:defRPr sz="2800" b="1">
          <a:solidFill>
            <a:schemeClr val="tx1"/>
          </a:solidFill>
          <a:latin typeface="Arial" charset="0"/>
          <a:cs typeface="Arial" charset="0"/>
        </a:defRPr>
      </a:lvl3pPr>
      <a:lvl4pPr algn="l" rtl="0" eaLnBrk="0" fontAlgn="base" hangingPunct="0">
        <a:spcBef>
          <a:spcPct val="0"/>
        </a:spcBef>
        <a:spcAft>
          <a:spcPct val="0"/>
        </a:spcAft>
        <a:defRPr sz="2800" b="1">
          <a:solidFill>
            <a:schemeClr val="tx1"/>
          </a:solidFill>
          <a:latin typeface="Arial" charset="0"/>
          <a:cs typeface="Arial" charset="0"/>
        </a:defRPr>
      </a:lvl4pPr>
      <a:lvl5pPr algn="l" rtl="0" eaLnBrk="0" fontAlgn="base" hangingPunct="0">
        <a:spcBef>
          <a:spcPct val="0"/>
        </a:spcBef>
        <a:spcAft>
          <a:spcPct val="0"/>
        </a:spcAft>
        <a:defRPr sz="2800" b="1">
          <a:solidFill>
            <a:schemeClr val="tx1"/>
          </a:solidFill>
          <a:latin typeface="Arial" charset="0"/>
          <a:cs typeface="Arial"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79388" indent="-179388" algn="l" rtl="0" eaLnBrk="0" fontAlgn="base" hangingPunct="0">
        <a:spcBef>
          <a:spcPct val="50000"/>
        </a:spcBef>
        <a:spcAft>
          <a:spcPct val="0"/>
        </a:spcAft>
        <a:buChar char="•"/>
        <a:defRPr sz="2400">
          <a:solidFill>
            <a:schemeClr val="tx1"/>
          </a:solidFill>
          <a:latin typeface="+mn-lt"/>
          <a:ea typeface="+mn-ea"/>
          <a:cs typeface="+mn-cs"/>
        </a:defRPr>
      </a:lvl1pPr>
      <a:lvl2pPr marL="539750" indent="-180975" algn="l" rtl="0" eaLnBrk="0" fontAlgn="base" hangingPunct="0">
        <a:spcBef>
          <a:spcPct val="50000"/>
        </a:spcBef>
        <a:spcAft>
          <a:spcPct val="0"/>
        </a:spcAft>
        <a:buClr>
          <a:schemeClr val="tx1"/>
        </a:buClr>
        <a:buChar char="•"/>
        <a:defRPr sz="2000">
          <a:solidFill>
            <a:schemeClr val="tx1"/>
          </a:solidFill>
          <a:latin typeface="+mn-lt"/>
          <a:cs typeface="+mn-cs"/>
        </a:defRPr>
      </a:lvl2pPr>
      <a:lvl3pPr marL="892175" indent="-173038" algn="l" rtl="0" eaLnBrk="0" fontAlgn="base" hangingPunct="0">
        <a:spcBef>
          <a:spcPct val="50000"/>
        </a:spcBef>
        <a:spcAft>
          <a:spcPct val="0"/>
        </a:spcAft>
        <a:buClr>
          <a:schemeClr val="tx1"/>
        </a:buClr>
        <a:buFont typeface="Arial" pitchFamily="34" charset="0"/>
        <a:buChar char="–"/>
        <a:defRPr>
          <a:solidFill>
            <a:schemeClr val="tx1"/>
          </a:solidFill>
          <a:latin typeface="+mn-lt"/>
          <a:cs typeface="+mn-cs"/>
        </a:defRPr>
      </a:lvl3pPr>
      <a:lvl4pPr marL="1252538" indent="-180975" algn="l" rtl="0" eaLnBrk="0" fontAlgn="base" hangingPunct="0">
        <a:spcBef>
          <a:spcPct val="50000"/>
        </a:spcBef>
        <a:spcAft>
          <a:spcPct val="0"/>
        </a:spcAft>
        <a:buClr>
          <a:schemeClr val="tx1"/>
        </a:buClr>
        <a:buFont typeface="Wingdings" pitchFamily="2" charset="2"/>
        <a:buChar char="Ø"/>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Arial" charset="0"/>
                <a:cs typeface="Arial" charset="0"/>
              </a:defRPr>
            </a:lvl1pPr>
          </a:lstStyle>
          <a:p>
            <a:pPr>
              <a:defRPr/>
            </a:pPr>
            <a:fld id="{29E2B128-CA4B-48FE-AB4A-CBBE1E6FC8D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21387210"/>
      </p:ext>
    </p:extLst>
  </p:cSld>
  <p:clrMap bg1="lt1" tx1="dk1" bg2="lt2" tx2="dk2" accent1="accent1" accent2="accent2" accent3="accent3" accent4="accent4" accent5="accent5" accent6="accent6" hlink="hlink" folHlink="folHlink"/>
  <p:sldLayoutIdLst>
    <p:sldLayoutId id="2147485429" r:id="rId1"/>
    <p:sldLayoutId id="2147485430" r:id="rId2"/>
    <p:sldLayoutId id="2147485431" r:id="rId3"/>
    <p:sldLayoutId id="2147485432" r:id="rId4"/>
    <p:sldLayoutId id="2147485433" r:id="rId5"/>
    <p:sldLayoutId id="2147485434" r:id="rId6"/>
    <p:sldLayoutId id="2147485435" r:id="rId7"/>
    <p:sldLayoutId id="2147485436" r:id="rId8"/>
    <p:sldLayoutId id="2147485437" r:id="rId9"/>
    <p:sldLayoutId id="2147485438" r:id="rId10"/>
    <p:sldLayoutId id="2147485439" r:id="rId11"/>
    <p:sldLayoutId id="2147485440" r:id="rId12"/>
    <p:sldLayoutId id="2147485441" r:id="rId13"/>
    <p:sldLayoutId id="2147485442" r:id="rId14"/>
    <p:sldLayoutId id="2147485443" r:id="rId15"/>
    <p:sldLayoutId id="2147485444" r:id="rId16"/>
    <p:sldLayoutId id="2147485445" r:id="rId17"/>
    <p:sldLayoutId id="2147485446" r:id="rId18"/>
    <p:sldLayoutId id="2147485447" r:id="rId19"/>
    <p:sldLayoutId id="2147485448" r:id="rId20"/>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cs typeface="Arial" charset="0"/>
        </a:defRPr>
      </a:lvl2pPr>
      <a:lvl3pPr algn="l" rtl="0" eaLnBrk="0" fontAlgn="base" hangingPunct="0">
        <a:spcBef>
          <a:spcPct val="0"/>
        </a:spcBef>
        <a:spcAft>
          <a:spcPct val="0"/>
        </a:spcAft>
        <a:defRPr sz="2800" b="1">
          <a:solidFill>
            <a:schemeClr val="tx1"/>
          </a:solidFill>
          <a:latin typeface="Arial" charset="0"/>
          <a:cs typeface="Arial" charset="0"/>
        </a:defRPr>
      </a:lvl3pPr>
      <a:lvl4pPr algn="l" rtl="0" eaLnBrk="0" fontAlgn="base" hangingPunct="0">
        <a:spcBef>
          <a:spcPct val="0"/>
        </a:spcBef>
        <a:spcAft>
          <a:spcPct val="0"/>
        </a:spcAft>
        <a:defRPr sz="2800" b="1">
          <a:solidFill>
            <a:schemeClr val="tx1"/>
          </a:solidFill>
          <a:latin typeface="Arial" charset="0"/>
          <a:cs typeface="Arial" charset="0"/>
        </a:defRPr>
      </a:lvl4pPr>
      <a:lvl5pPr algn="l" rtl="0" eaLnBrk="0" fontAlgn="base" hangingPunct="0">
        <a:spcBef>
          <a:spcPct val="0"/>
        </a:spcBef>
        <a:spcAft>
          <a:spcPct val="0"/>
        </a:spcAft>
        <a:defRPr sz="2800" b="1">
          <a:solidFill>
            <a:schemeClr val="tx1"/>
          </a:solidFill>
          <a:latin typeface="Arial" charset="0"/>
          <a:cs typeface="Arial"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79388" indent="-179388" algn="l" rtl="0" eaLnBrk="0" fontAlgn="base" hangingPunct="0">
        <a:spcBef>
          <a:spcPct val="50000"/>
        </a:spcBef>
        <a:spcAft>
          <a:spcPct val="0"/>
        </a:spcAft>
        <a:buChar char="•"/>
        <a:defRPr sz="2400">
          <a:solidFill>
            <a:schemeClr val="tx1"/>
          </a:solidFill>
          <a:latin typeface="+mn-lt"/>
          <a:ea typeface="+mn-ea"/>
          <a:cs typeface="+mn-cs"/>
        </a:defRPr>
      </a:lvl1pPr>
      <a:lvl2pPr marL="539750" indent="-180975" algn="l" rtl="0" eaLnBrk="0" fontAlgn="base" hangingPunct="0">
        <a:spcBef>
          <a:spcPct val="50000"/>
        </a:spcBef>
        <a:spcAft>
          <a:spcPct val="0"/>
        </a:spcAft>
        <a:buClr>
          <a:schemeClr val="tx1"/>
        </a:buClr>
        <a:buChar char="•"/>
        <a:defRPr sz="2000">
          <a:solidFill>
            <a:schemeClr val="tx1"/>
          </a:solidFill>
          <a:latin typeface="+mn-lt"/>
          <a:cs typeface="+mn-cs"/>
        </a:defRPr>
      </a:lvl2pPr>
      <a:lvl3pPr marL="892175" indent="-173038" algn="l" rtl="0" eaLnBrk="0" fontAlgn="base" hangingPunct="0">
        <a:spcBef>
          <a:spcPct val="50000"/>
        </a:spcBef>
        <a:spcAft>
          <a:spcPct val="0"/>
        </a:spcAft>
        <a:buClr>
          <a:schemeClr val="tx1"/>
        </a:buClr>
        <a:buFont typeface="Arial" pitchFamily="34" charset="0"/>
        <a:buChar char="–"/>
        <a:defRPr>
          <a:solidFill>
            <a:schemeClr val="tx1"/>
          </a:solidFill>
          <a:latin typeface="+mn-lt"/>
          <a:cs typeface="+mn-cs"/>
        </a:defRPr>
      </a:lvl3pPr>
      <a:lvl4pPr marL="1252538" indent="-180975" algn="l" rtl="0" eaLnBrk="0" fontAlgn="base" hangingPunct="0">
        <a:spcBef>
          <a:spcPct val="50000"/>
        </a:spcBef>
        <a:spcAft>
          <a:spcPct val="0"/>
        </a:spcAft>
        <a:buClr>
          <a:schemeClr val="tx1"/>
        </a:buClr>
        <a:buFont typeface="Wingdings" pitchFamily="2" charset="2"/>
        <a:buChar char="Ø"/>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81000" y="84138"/>
            <a:ext cx="7462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381000" y="947738"/>
            <a:ext cx="8499475" cy="538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Line 4"/>
          <p:cNvSpPr>
            <a:spLocks noChangeShapeType="1"/>
          </p:cNvSpPr>
          <p:nvPr/>
        </p:nvSpPr>
        <p:spPr bwMode="auto">
          <a:xfrm>
            <a:off x="352425" y="866775"/>
            <a:ext cx="8534400" cy="0"/>
          </a:xfrm>
          <a:prstGeom prst="line">
            <a:avLst/>
          </a:prstGeom>
          <a:noFill/>
          <a:ln w="38100">
            <a:solidFill>
              <a:srgbClr val="007A50"/>
            </a:solidFill>
            <a:round/>
            <a:headEnd/>
            <a:tailEn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177157" name="Rectangle 5"/>
          <p:cNvSpPr>
            <a:spLocks noGrp="1" noChangeArrowheads="1"/>
          </p:cNvSpPr>
          <p:nvPr>
            <p:ph type="sldNum" sz="quarter" idx="4"/>
          </p:nvPr>
        </p:nvSpPr>
        <p:spPr bwMode="auto">
          <a:xfrm>
            <a:off x="6983413" y="6530975"/>
            <a:ext cx="2133600" cy="3571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b="0">
                <a:latin typeface="Arial" charset="0"/>
                <a:cs typeface="Arial" charset="0"/>
              </a:defRPr>
            </a:lvl1pPr>
          </a:lstStyle>
          <a:p>
            <a:pPr>
              <a:defRPr/>
            </a:pPr>
            <a:fld id="{29E2B128-CA4B-48FE-AB4A-CBBE1E6FC8D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63924713"/>
      </p:ext>
    </p:extLst>
  </p:cSld>
  <p:clrMap bg1="lt1" tx1="dk1" bg2="lt2" tx2="dk2" accent1="accent1" accent2="accent2" accent3="accent3" accent4="accent4" accent5="accent5" accent6="accent6" hlink="hlink" folHlink="folHlink"/>
  <p:sldLayoutIdLst>
    <p:sldLayoutId id="2147485450" r:id="rId1"/>
    <p:sldLayoutId id="2147485451" r:id="rId2"/>
    <p:sldLayoutId id="2147485452" r:id="rId3"/>
    <p:sldLayoutId id="2147485453" r:id="rId4"/>
    <p:sldLayoutId id="2147485454" r:id="rId5"/>
    <p:sldLayoutId id="2147485455" r:id="rId6"/>
    <p:sldLayoutId id="2147485456" r:id="rId7"/>
    <p:sldLayoutId id="2147485457" r:id="rId8"/>
    <p:sldLayoutId id="2147485458" r:id="rId9"/>
    <p:sldLayoutId id="2147485459" r:id="rId10"/>
    <p:sldLayoutId id="2147485460" r:id="rId11"/>
    <p:sldLayoutId id="2147485461" r:id="rId12"/>
    <p:sldLayoutId id="2147485462" r:id="rId13"/>
    <p:sldLayoutId id="2147485463" r:id="rId14"/>
    <p:sldLayoutId id="2147485464" r:id="rId15"/>
    <p:sldLayoutId id="2147485465" r:id="rId16"/>
    <p:sldLayoutId id="2147485466" r:id="rId17"/>
    <p:sldLayoutId id="2147485467" r:id="rId18"/>
    <p:sldLayoutId id="2147485468" r:id="rId19"/>
    <p:sldLayoutId id="2147485469" r:id="rId20"/>
    <p:sldLayoutId id="2147485470" r:id="rId21"/>
  </p:sldLayoutIdLst>
  <p:transition>
    <p:fade/>
  </p:transition>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tx1"/>
          </a:solidFill>
          <a:latin typeface="+mj-lt"/>
          <a:ea typeface="+mj-ea"/>
          <a:cs typeface="+mj-cs"/>
        </a:defRPr>
      </a:lvl1pPr>
      <a:lvl2pPr algn="l" rtl="0" eaLnBrk="0" fontAlgn="base" hangingPunct="0">
        <a:spcBef>
          <a:spcPct val="0"/>
        </a:spcBef>
        <a:spcAft>
          <a:spcPct val="0"/>
        </a:spcAft>
        <a:defRPr sz="2800" b="1">
          <a:solidFill>
            <a:schemeClr val="tx1"/>
          </a:solidFill>
          <a:latin typeface="Arial" charset="0"/>
          <a:cs typeface="Arial" charset="0"/>
        </a:defRPr>
      </a:lvl2pPr>
      <a:lvl3pPr algn="l" rtl="0" eaLnBrk="0" fontAlgn="base" hangingPunct="0">
        <a:spcBef>
          <a:spcPct val="0"/>
        </a:spcBef>
        <a:spcAft>
          <a:spcPct val="0"/>
        </a:spcAft>
        <a:defRPr sz="2800" b="1">
          <a:solidFill>
            <a:schemeClr val="tx1"/>
          </a:solidFill>
          <a:latin typeface="Arial" charset="0"/>
          <a:cs typeface="Arial" charset="0"/>
        </a:defRPr>
      </a:lvl3pPr>
      <a:lvl4pPr algn="l" rtl="0" eaLnBrk="0" fontAlgn="base" hangingPunct="0">
        <a:spcBef>
          <a:spcPct val="0"/>
        </a:spcBef>
        <a:spcAft>
          <a:spcPct val="0"/>
        </a:spcAft>
        <a:defRPr sz="2800" b="1">
          <a:solidFill>
            <a:schemeClr val="tx1"/>
          </a:solidFill>
          <a:latin typeface="Arial" charset="0"/>
          <a:cs typeface="Arial" charset="0"/>
        </a:defRPr>
      </a:lvl4pPr>
      <a:lvl5pPr algn="l" rtl="0" eaLnBrk="0" fontAlgn="base" hangingPunct="0">
        <a:spcBef>
          <a:spcPct val="0"/>
        </a:spcBef>
        <a:spcAft>
          <a:spcPct val="0"/>
        </a:spcAft>
        <a:defRPr sz="2800" b="1">
          <a:solidFill>
            <a:schemeClr val="tx1"/>
          </a:solidFill>
          <a:latin typeface="Arial" charset="0"/>
          <a:cs typeface="Arial" charset="0"/>
        </a:defRPr>
      </a:lvl5pPr>
      <a:lvl6pPr marL="457200" algn="l" rtl="0" fontAlgn="base">
        <a:spcBef>
          <a:spcPct val="0"/>
        </a:spcBef>
        <a:spcAft>
          <a:spcPct val="0"/>
        </a:spcAft>
        <a:defRPr sz="2800" b="1">
          <a:solidFill>
            <a:schemeClr val="tx1"/>
          </a:solidFill>
          <a:latin typeface="Arial" charset="0"/>
          <a:cs typeface="Arial" charset="0"/>
        </a:defRPr>
      </a:lvl6pPr>
      <a:lvl7pPr marL="914400" algn="l" rtl="0" fontAlgn="base">
        <a:spcBef>
          <a:spcPct val="0"/>
        </a:spcBef>
        <a:spcAft>
          <a:spcPct val="0"/>
        </a:spcAft>
        <a:defRPr sz="2800" b="1">
          <a:solidFill>
            <a:schemeClr val="tx1"/>
          </a:solidFill>
          <a:latin typeface="Arial" charset="0"/>
          <a:cs typeface="Arial" charset="0"/>
        </a:defRPr>
      </a:lvl7pPr>
      <a:lvl8pPr marL="1371600" algn="l" rtl="0" fontAlgn="base">
        <a:spcBef>
          <a:spcPct val="0"/>
        </a:spcBef>
        <a:spcAft>
          <a:spcPct val="0"/>
        </a:spcAft>
        <a:defRPr sz="2800" b="1">
          <a:solidFill>
            <a:schemeClr val="tx1"/>
          </a:solidFill>
          <a:latin typeface="Arial" charset="0"/>
          <a:cs typeface="Arial" charset="0"/>
        </a:defRPr>
      </a:lvl8pPr>
      <a:lvl9pPr marL="1828800" algn="l" rtl="0" fontAlgn="base">
        <a:spcBef>
          <a:spcPct val="0"/>
        </a:spcBef>
        <a:spcAft>
          <a:spcPct val="0"/>
        </a:spcAft>
        <a:defRPr sz="2800" b="1">
          <a:solidFill>
            <a:schemeClr val="tx1"/>
          </a:solidFill>
          <a:latin typeface="Arial" charset="0"/>
          <a:cs typeface="Arial" charset="0"/>
        </a:defRPr>
      </a:lvl9pPr>
    </p:titleStyle>
    <p:bodyStyle>
      <a:lvl1pPr marL="179388" indent="-179388" algn="l" rtl="0" eaLnBrk="0" fontAlgn="base" hangingPunct="0">
        <a:spcBef>
          <a:spcPct val="50000"/>
        </a:spcBef>
        <a:spcAft>
          <a:spcPct val="0"/>
        </a:spcAft>
        <a:buChar char="•"/>
        <a:defRPr sz="2400">
          <a:solidFill>
            <a:schemeClr val="tx1"/>
          </a:solidFill>
          <a:latin typeface="+mn-lt"/>
          <a:ea typeface="+mn-ea"/>
          <a:cs typeface="+mn-cs"/>
        </a:defRPr>
      </a:lvl1pPr>
      <a:lvl2pPr marL="539750" indent="-180975" algn="l" rtl="0" eaLnBrk="0" fontAlgn="base" hangingPunct="0">
        <a:spcBef>
          <a:spcPct val="50000"/>
        </a:spcBef>
        <a:spcAft>
          <a:spcPct val="0"/>
        </a:spcAft>
        <a:buClr>
          <a:schemeClr val="tx1"/>
        </a:buClr>
        <a:buChar char="•"/>
        <a:defRPr sz="2000">
          <a:solidFill>
            <a:schemeClr val="tx1"/>
          </a:solidFill>
          <a:latin typeface="+mn-lt"/>
          <a:cs typeface="+mn-cs"/>
        </a:defRPr>
      </a:lvl2pPr>
      <a:lvl3pPr marL="892175" indent="-173038" algn="l" rtl="0" eaLnBrk="0" fontAlgn="base" hangingPunct="0">
        <a:spcBef>
          <a:spcPct val="50000"/>
        </a:spcBef>
        <a:spcAft>
          <a:spcPct val="0"/>
        </a:spcAft>
        <a:buClr>
          <a:schemeClr val="tx1"/>
        </a:buClr>
        <a:buFont typeface="Arial" pitchFamily="34" charset="0"/>
        <a:buChar char="–"/>
        <a:defRPr>
          <a:solidFill>
            <a:schemeClr val="tx1"/>
          </a:solidFill>
          <a:latin typeface="+mn-lt"/>
          <a:cs typeface="+mn-cs"/>
        </a:defRPr>
      </a:lvl3pPr>
      <a:lvl4pPr marL="1252538" indent="-180975" algn="l" rtl="0" eaLnBrk="0" fontAlgn="base" hangingPunct="0">
        <a:spcBef>
          <a:spcPct val="50000"/>
        </a:spcBef>
        <a:spcAft>
          <a:spcPct val="0"/>
        </a:spcAft>
        <a:buClr>
          <a:schemeClr val="tx1"/>
        </a:buClr>
        <a:buFont typeface="Wingdings" pitchFamily="2" charset="2"/>
        <a:buChar char="Ø"/>
        <a:defRPr sz="16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3.xml"/><Relationship Id="rId4" Type="http://schemas.openxmlformats.org/officeDocument/2006/relationships/chart" Target="../charts/char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4.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4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5" name="Picture 4" descr="Talisman_Energy_Whit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94438" y="3692525"/>
            <a:ext cx="233045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Title 6"/>
          <p:cNvSpPr>
            <a:spLocks noGrp="1"/>
          </p:cNvSpPr>
          <p:nvPr>
            <p:ph type="ctrTitle" sz="quarter"/>
          </p:nvPr>
        </p:nvSpPr>
        <p:spPr>
          <a:xfrm>
            <a:off x="638175" y="4049713"/>
            <a:ext cx="7881938" cy="587375"/>
          </a:xfrm>
          <a:extLst>
            <a:ext uri="{91240B29-F687-4F45-9708-019B960494DF}">
              <a14:hiddenLine xmlns:a14="http://schemas.microsoft.com/office/drawing/2010/main" w="9525">
                <a:solidFill>
                  <a:srgbClr val="000000"/>
                </a:solidFill>
                <a:miter lim="800000"/>
                <a:headEnd/>
                <a:tailEnd/>
              </a14:hiddenLine>
            </a:ext>
          </a:extLst>
        </p:spPr>
        <p:txBody>
          <a:bodyPr>
            <a:normAutofit fontScale="90000"/>
          </a:bodyPr>
          <a:lstStyle/>
          <a:p>
            <a:r>
              <a:rPr lang="en-US" dirty="0" smtClean="0"/>
              <a:t>SAP Performance </a:t>
            </a:r>
            <a:r>
              <a:rPr lang="en-US" dirty="0" smtClean="0"/>
              <a:t>Testing </a:t>
            </a:r>
            <a:r>
              <a:rPr lang="en-US" dirty="0" smtClean="0"/>
              <a:t>Strategy</a:t>
            </a:r>
          </a:p>
        </p:txBody>
      </p:sp>
      <p:sp>
        <p:nvSpPr>
          <p:cNvPr id="2" name="Rectangle 1"/>
          <p:cNvSpPr/>
          <p:nvPr/>
        </p:nvSpPr>
        <p:spPr>
          <a:xfrm>
            <a:off x="3255704" y="4709697"/>
            <a:ext cx="2646879" cy="923330"/>
          </a:xfrm>
          <a:prstGeom prst="rect">
            <a:avLst/>
          </a:prstGeom>
          <a:noFill/>
        </p:spPr>
        <p:txBody>
          <a:bodyPr wrap="none" lIns="91440" tIns="45720" rIns="91440" bIns="45720">
            <a:spAutoFit/>
          </a:bodyPr>
          <a:lstStyle/>
          <a:p>
            <a:pPr algn="ctr"/>
            <a:r>
              <a:rPr lang="en-US" sz="5400" b="1" cap="none" spc="0" dirty="0" smtClean="0">
                <a:ln w="6600">
                  <a:solidFill>
                    <a:schemeClr val="accent2"/>
                  </a:solidFill>
                  <a:prstDash val="solid"/>
                </a:ln>
                <a:solidFill>
                  <a:srgbClr val="FFFFFF"/>
                </a:solidFill>
                <a:effectLst>
                  <a:outerShdw dist="38100" dir="2700000" algn="tl" rotWithShape="0">
                    <a:schemeClr val="accent2"/>
                  </a:outerShdw>
                </a:effectLst>
              </a:rPr>
              <a:t>Sample</a:t>
            </a:r>
            <a:endParaRPr lang="en-U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67742" y="5705637"/>
            <a:ext cx="3459487" cy="911354"/>
          </a:xfrm>
          <a:prstGeom prst="rect">
            <a:avLst/>
          </a:prstGeom>
        </p:spPr>
      </p:pic>
      <p:sp>
        <p:nvSpPr>
          <p:cNvPr id="4" name="Rectangle 3"/>
          <p:cNvSpPr/>
          <p:nvPr/>
        </p:nvSpPr>
        <p:spPr>
          <a:xfrm>
            <a:off x="3456642" y="5897823"/>
            <a:ext cx="1911100" cy="461665"/>
          </a:xfrm>
          <a:prstGeom prst="rect">
            <a:avLst/>
          </a:prstGeom>
          <a:noFill/>
        </p:spPr>
        <p:txBody>
          <a:bodyPr wrap="none" lIns="91440" tIns="45720" rIns="91440" bIns="45720">
            <a:spAutoFit/>
          </a:bodyPr>
          <a:lstStyle/>
          <a:p>
            <a:pPr algn="ctr"/>
            <a:r>
              <a:rPr lang="en-US" sz="2400" b="1" i="1" cap="none" spc="0"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Powered by</a:t>
            </a:r>
            <a:endParaRPr lang="en-US" sz="2400" b="1" i="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graphicFrame>
        <p:nvGraphicFramePr>
          <p:cNvPr id="9" name="Hess Perf Test" title="Hess Performance Test Results"/>
          <p:cNvGraphicFramePr>
            <a:graphicFrameLocks/>
          </p:cNvGraphicFramePr>
          <p:nvPr>
            <p:extLst>
              <p:ext uri="{D42A27DB-BD31-4B8C-83A1-F6EECF244321}">
                <p14:modId xmlns:p14="http://schemas.microsoft.com/office/powerpoint/2010/main" val="2153046568"/>
              </p:ext>
            </p:extLst>
          </p:nvPr>
        </p:nvGraphicFramePr>
        <p:xfrm>
          <a:off x="1" y="340865"/>
          <a:ext cx="9144000" cy="374175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01529991"/>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smtClean="0"/>
              <a:t>Infrastructure and Application Access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10</a:t>
            </a:fld>
            <a:endParaRPr lang="en-US" sz="1000" b="0" smtClean="0"/>
          </a:p>
        </p:txBody>
      </p:sp>
      <p:sp>
        <p:nvSpPr>
          <p:cNvPr id="2" name="TextBox 1"/>
          <p:cNvSpPr txBox="1"/>
          <p:nvPr/>
        </p:nvSpPr>
        <p:spPr>
          <a:xfrm>
            <a:off x="431800" y="1206500"/>
            <a:ext cx="8407400" cy="3088538"/>
          </a:xfrm>
          <a:prstGeom prst="rect">
            <a:avLst/>
          </a:prstGeom>
          <a:noFill/>
        </p:spPr>
        <p:txBody>
          <a:bodyPr wrap="square" rtlCol="0">
            <a:spAutoFit/>
          </a:bodyPr>
          <a:lstStyle/>
          <a:p>
            <a:pPr>
              <a:lnSpc>
                <a:spcPct val="90000"/>
              </a:lnSpc>
              <a:buFontTx/>
              <a:buNone/>
            </a:pPr>
            <a:r>
              <a:rPr lang="en-US" b="0" u="sng" dirty="0">
                <a:latin typeface="Arial" charset="0"/>
              </a:rPr>
              <a:t>Application Access</a:t>
            </a:r>
          </a:p>
          <a:p>
            <a:pPr>
              <a:lnSpc>
                <a:spcPct val="90000"/>
              </a:lnSpc>
            </a:pPr>
            <a:r>
              <a:rPr lang="en-US" b="0" dirty="0">
                <a:latin typeface="Arial" charset="0"/>
              </a:rPr>
              <a:t>Performance Test  team will work with the </a:t>
            </a:r>
            <a:r>
              <a:rPr lang="en-US" b="0" dirty="0" smtClean="0">
                <a:latin typeface="Arial" charset="0"/>
              </a:rPr>
              <a:t>application </a:t>
            </a:r>
            <a:r>
              <a:rPr lang="en-US" b="0" dirty="0">
                <a:latin typeface="Arial" charset="0"/>
              </a:rPr>
              <a:t>and security teams to secure the proper access based on the business scenario</a:t>
            </a:r>
            <a:r>
              <a:rPr lang="ja-JP" altLang="en-US" b="0" dirty="0">
                <a:latin typeface="Arial" charset="0"/>
              </a:rPr>
              <a:t>’</a:t>
            </a:r>
            <a:r>
              <a:rPr lang="en-US" b="0" dirty="0">
                <a:latin typeface="Arial" charset="0"/>
              </a:rPr>
              <a:t>s identified for Performance Test</a:t>
            </a:r>
          </a:p>
          <a:p>
            <a:pPr marL="742950" lvl="1" indent="-285750">
              <a:lnSpc>
                <a:spcPct val="90000"/>
              </a:lnSpc>
              <a:buFont typeface="Arial"/>
              <a:buChar char="•"/>
            </a:pPr>
            <a:r>
              <a:rPr lang="en-US" b="0" dirty="0">
                <a:latin typeface="Arial" charset="0"/>
              </a:rPr>
              <a:t>The number of test accounts needed will be determined during Performance Test  prep activities </a:t>
            </a:r>
          </a:p>
          <a:p>
            <a:pPr marL="742950" lvl="1" indent="-285750">
              <a:lnSpc>
                <a:spcPct val="90000"/>
              </a:lnSpc>
              <a:buFont typeface="Arial"/>
              <a:buChar char="•"/>
            </a:pPr>
            <a:r>
              <a:rPr lang="en-US" b="0" dirty="0">
                <a:latin typeface="Arial" charset="0"/>
              </a:rPr>
              <a:t>Access will be leveraged from Individual functional streams when </a:t>
            </a:r>
            <a:r>
              <a:rPr lang="en-US" b="0" dirty="0" smtClean="0">
                <a:latin typeface="Arial" charset="0"/>
              </a:rPr>
              <a:t>possible</a:t>
            </a:r>
          </a:p>
          <a:p>
            <a:pPr lvl="1">
              <a:lnSpc>
                <a:spcPct val="90000"/>
              </a:lnSpc>
            </a:pPr>
            <a:endParaRPr lang="en-US" b="0" dirty="0">
              <a:latin typeface="Arial" charset="0"/>
            </a:endParaRPr>
          </a:p>
          <a:p>
            <a:pPr>
              <a:lnSpc>
                <a:spcPct val="90000"/>
              </a:lnSpc>
              <a:buFontTx/>
              <a:buNone/>
            </a:pPr>
            <a:r>
              <a:rPr lang="en-US" b="0" u="sng" dirty="0">
                <a:latin typeface="Arial" charset="0"/>
              </a:rPr>
              <a:t>Application Infrastructure Access</a:t>
            </a:r>
          </a:p>
          <a:p>
            <a:pPr>
              <a:lnSpc>
                <a:spcPct val="90000"/>
              </a:lnSpc>
            </a:pPr>
            <a:r>
              <a:rPr lang="en-US" b="0" dirty="0">
                <a:latin typeface="Arial" charset="0"/>
              </a:rPr>
              <a:t>Tech Arch Team will setup designated Performance Test monitors needed to capture the identified metrics.</a:t>
            </a:r>
          </a:p>
          <a:p>
            <a:pPr marL="742950" lvl="1" indent="-285750">
              <a:lnSpc>
                <a:spcPct val="90000"/>
              </a:lnSpc>
              <a:buFont typeface="Arial"/>
              <a:buChar char="•"/>
            </a:pPr>
            <a:r>
              <a:rPr lang="en-US" b="0" dirty="0">
                <a:latin typeface="Arial" charset="0"/>
              </a:rPr>
              <a:t>Access will be leveraged from Individual functional streams when </a:t>
            </a:r>
            <a:r>
              <a:rPr lang="en-US" b="0" dirty="0" smtClean="0">
                <a:latin typeface="Arial" charset="0"/>
              </a:rPr>
              <a:t>possible</a:t>
            </a:r>
            <a:endParaRPr lang="en-US" b="0" dirty="0">
              <a:latin typeface="Arial" charset="0"/>
            </a:endParaRPr>
          </a:p>
        </p:txBody>
      </p:sp>
    </p:spTree>
    <p:extLst>
      <p:ext uri="{BB962C8B-B14F-4D97-AF65-F5344CB8AC3E}">
        <p14:creationId xmlns:p14="http://schemas.microsoft.com/office/powerpoint/2010/main" val="621915278"/>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smtClean="0"/>
              <a:t>Performance Test Timeline</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11</a:t>
            </a:fld>
            <a:endParaRPr lang="en-US" sz="1000" b="0" smtClean="0"/>
          </a:p>
        </p:txBody>
      </p:sp>
      <p:sp>
        <p:nvSpPr>
          <p:cNvPr id="2" name="TextBox 1"/>
          <p:cNvSpPr txBox="1"/>
          <p:nvPr/>
        </p:nvSpPr>
        <p:spPr>
          <a:xfrm>
            <a:off x="431800" y="1206500"/>
            <a:ext cx="8407400" cy="346249"/>
          </a:xfrm>
          <a:prstGeom prst="rect">
            <a:avLst/>
          </a:prstGeom>
          <a:noFill/>
        </p:spPr>
        <p:txBody>
          <a:bodyPr wrap="square" rtlCol="0">
            <a:spAutoFit/>
          </a:bodyPr>
          <a:lstStyle/>
          <a:p>
            <a:pPr>
              <a:lnSpc>
                <a:spcPct val="90000"/>
              </a:lnSpc>
              <a:buFontTx/>
              <a:buNone/>
            </a:pPr>
            <a:endParaRPr lang="en-US" b="0" dirty="0">
              <a:latin typeface="Arial" charset="0"/>
            </a:endParaRPr>
          </a:p>
        </p:txBody>
      </p:sp>
      <p:sp>
        <p:nvSpPr>
          <p:cNvPr id="6" name="TextBox 5"/>
          <p:cNvSpPr txBox="1"/>
          <p:nvPr/>
        </p:nvSpPr>
        <p:spPr>
          <a:xfrm>
            <a:off x="4104922" y="3372555"/>
            <a:ext cx="3111500" cy="769441"/>
          </a:xfrm>
          <a:prstGeom prst="rect">
            <a:avLst/>
          </a:prstGeom>
          <a:noFill/>
        </p:spPr>
        <p:txBody>
          <a:bodyPr wrap="square" rtlCol="0">
            <a:spAutoFit/>
          </a:bodyPr>
          <a:lstStyle/>
          <a:p>
            <a:pPr algn="ctr"/>
            <a:r>
              <a:rPr lang="en-US" sz="4400" dirty="0" smtClean="0">
                <a:ln w="17780" cmpd="sng">
                  <a:solidFill>
                    <a:schemeClr val="accent1">
                      <a:tint val="3000"/>
                    </a:schemeClr>
                  </a:solidFill>
                  <a:prstDash val="solid"/>
                  <a:miter lim="800000"/>
                </a:ln>
                <a:solidFill>
                  <a:srgbClr val="FF0000"/>
                </a:solidFill>
                <a:effectLst>
                  <a:outerShdw blurRad="55000" dist="50800" dir="5400000" algn="tl">
                    <a:srgbClr val="000000">
                      <a:alpha val="33000"/>
                    </a:srgbClr>
                  </a:outerShdw>
                </a:effectLst>
              </a:rPr>
              <a:t>DRAFT</a:t>
            </a:r>
            <a:endParaRPr lang="en-US" sz="4400" dirty="0">
              <a:solidFill>
                <a:srgbClr val="FF0000"/>
              </a:solidFill>
            </a:endParaRPr>
          </a:p>
        </p:txBody>
      </p:sp>
      <p:pic>
        <p:nvPicPr>
          <p:cNvPr id="4" name="Picture 3"/>
          <p:cNvPicPr>
            <a:picLocks noChangeAspect="1"/>
          </p:cNvPicPr>
          <p:nvPr/>
        </p:nvPicPr>
        <p:blipFill>
          <a:blip r:embed="rId3"/>
          <a:stretch>
            <a:fillRect/>
          </a:stretch>
        </p:blipFill>
        <p:spPr>
          <a:xfrm>
            <a:off x="155223" y="1001890"/>
            <a:ext cx="8805334" cy="5207000"/>
          </a:xfrm>
          <a:prstGeom prst="rect">
            <a:avLst/>
          </a:prstGeom>
        </p:spPr>
      </p:pic>
      <p:sp>
        <p:nvSpPr>
          <p:cNvPr id="5" name="Rectangle 4"/>
          <p:cNvSpPr/>
          <p:nvPr/>
        </p:nvSpPr>
        <p:spPr>
          <a:xfrm>
            <a:off x="3306513" y="2967335"/>
            <a:ext cx="2530974" cy="923330"/>
          </a:xfrm>
          <a:prstGeom prst="rect">
            <a:avLst/>
          </a:prstGeom>
          <a:noFill/>
        </p:spPr>
        <p:txBody>
          <a:bodyPr wrap="none" lIns="91440" tIns="45720" rIns="91440" bIns="45720">
            <a:spAutoFit/>
          </a:bodyPr>
          <a:lstStyle/>
          <a:p>
            <a:pPr algn="ctr"/>
            <a:r>
              <a:rPr lang="en-US" sz="5400" b="1" cap="none" spc="0"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rPr>
              <a:t>DRAFT</a:t>
            </a:r>
            <a:endParaRPr lang="en-US" sz="5400" b="1" cap="none" spc="0"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14081379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dirty="0" smtClean="0"/>
              <a:t>Performance Test Schedule</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12</a:t>
            </a:fld>
            <a:endParaRPr lang="en-US" sz="1000" b="0" smtClean="0"/>
          </a:p>
        </p:txBody>
      </p:sp>
      <p:sp>
        <p:nvSpPr>
          <p:cNvPr id="2" name="TextBox 1"/>
          <p:cNvSpPr txBox="1"/>
          <p:nvPr/>
        </p:nvSpPr>
        <p:spPr>
          <a:xfrm>
            <a:off x="457200" y="1244600"/>
            <a:ext cx="8407400" cy="5078313"/>
          </a:xfrm>
          <a:prstGeom prst="rect">
            <a:avLst/>
          </a:prstGeom>
          <a:noFill/>
        </p:spPr>
        <p:txBody>
          <a:bodyPr wrap="square" rtlCol="0">
            <a:spAutoFit/>
          </a:bodyPr>
          <a:lstStyle/>
          <a:p>
            <a:r>
              <a:rPr lang="en-US" dirty="0"/>
              <a:t>Monday:		</a:t>
            </a:r>
            <a:r>
              <a:rPr lang="en-US" b="0" dirty="0"/>
              <a:t>9am </a:t>
            </a:r>
            <a:r>
              <a:rPr lang="en-US" b="0" dirty="0" smtClean="0"/>
              <a:t>- </a:t>
            </a:r>
            <a:r>
              <a:rPr lang="en-US" b="0" dirty="0"/>
              <a:t>12pm		2pm - 5pm</a:t>
            </a:r>
          </a:p>
          <a:p>
            <a:r>
              <a:rPr lang="en-US" dirty="0"/>
              <a:t>Tuesday:	 	</a:t>
            </a:r>
            <a:r>
              <a:rPr lang="en-US" b="0" dirty="0"/>
              <a:t>9am - 12pm		2pm - 5pm</a:t>
            </a:r>
          </a:p>
          <a:p>
            <a:r>
              <a:rPr lang="en-US" dirty="0"/>
              <a:t>Wednesday:		</a:t>
            </a:r>
            <a:r>
              <a:rPr lang="en-US" b="0" dirty="0"/>
              <a:t>9am - 12pm		2pm - 5pm</a:t>
            </a:r>
          </a:p>
          <a:p>
            <a:r>
              <a:rPr lang="en-US" dirty="0"/>
              <a:t>Thursday:		</a:t>
            </a:r>
            <a:r>
              <a:rPr lang="en-US" b="0" dirty="0"/>
              <a:t>9am - 12pm</a:t>
            </a:r>
          </a:p>
          <a:p>
            <a:r>
              <a:rPr lang="en-US" dirty="0"/>
              <a:t>Friday: 			</a:t>
            </a:r>
            <a:r>
              <a:rPr lang="en-US" b="0" dirty="0"/>
              <a:t>9am - 12pm</a:t>
            </a:r>
          </a:p>
          <a:p>
            <a:pPr marL="285750" indent="-285750">
              <a:buFont typeface="Arial"/>
              <a:buChar char="•"/>
            </a:pPr>
            <a:endParaRPr lang="en-US" b="0" dirty="0" smtClean="0"/>
          </a:p>
          <a:p>
            <a:r>
              <a:rPr lang="en-US" dirty="0"/>
              <a:t>Week 1</a:t>
            </a:r>
          </a:p>
          <a:p>
            <a:pPr lvl="0"/>
            <a:r>
              <a:rPr lang="en-US" b="0" dirty="0"/>
              <a:t>Verify/Measure average response time with recorded OPS, SCM, and HCM </a:t>
            </a:r>
            <a:r>
              <a:rPr lang="en-US" b="0" dirty="0" smtClean="0"/>
              <a:t>transactions</a:t>
            </a:r>
          </a:p>
          <a:p>
            <a:pPr lvl="0"/>
            <a:endParaRPr lang="en-US" dirty="0"/>
          </a:p>
          <a:p>
            <a:r>
              <a:rPr lang="en-US" dirty="0"/>
              <a:t>Week 2</a:t>
            </a:r>
          </a:p>
          <a:p>
            <a:pPr lvl="0"/>
            <a:r>
              <a:rPr lang="en-US" b="0" dirty="0"/>
              <a:t>Measure GUI Time with Network Delay </a:t>
            </a:r>
          </a:p>
          <a:p>
            <a:pPr lvl="0"/>
            <a:r>
              <a:rPr lang="en-US" b="0" dirty="0"/>
              <a:t>Stress Test application </a:t>
            </a:r>
            <a:r>
              <a:rPr lang="en-US" b="0" dirty="0" smtClean="0"/>
              <a:t>servers</a:t>
            </a:r>
          </a:p>
          <a:p>
            <a:pPr lvl="0"/>
            <a:endParaRPr lang="en-US" dirty="0"/>
          </a:p>
          <a:p>
            <a:r>
              <a:rPr lang="en-US" dirty="0"/>
              <a:t>Week 3</a:t>
            </a:r>
          </a:p>
          <a:p>
            <a:pPr lvl="0"/>
            <a:r>
              <a:rPr lang="en-US" b="0" dirty="0"/>
              <a:t>HA Failover under load</a:t>
            </a:r>
          </a:p>
          <a:p>
            <a:pPr marL="285750" indent="-285750">
              <a:buFont typeface="Arial"/>
              <a:buChar char="•"/>
            </a:pPr>
            <a:endParaRPr lang="en-US" b="0" dirty="0"/>
          </a:p>
          <a:p>
            <a:pPr marL="285750" indent="-285750">
              <a:buFont typeface="Arial"/>
              <a:buChar char="•"/>
            </a:pPr>
            <a:endParaRPr lang="en-US" b="0" dirty="0"/>
          </a:p>
        </p:txBody>
      </p:sp>
    </p:spTree>
    <p:extLst>
      <p:ext uri="{BB962C8B-B14F-4D97-AF65-F5344CB8AC3E}">
        <p14:creationId xmlns:p14="http://schemas.microsoft.com/office/powerpoint/2010/main" val="426329123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dirty="0" smtClean="0"/>
              <a:t>Performance Test Cycles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13</a:t>
            </a:fld>
            <a:endParaRPr lang="en-US" sz="1000" b="0" smtClean="0"/>
          </a:p>
        </p:txBody>
      </p:sp>
      <p:sp>
        <p:nvSpPr>
          <p:cNvPr id="2" name="TextBox 1"/>
          <p:cNvSpPr txBox="1"/>
          <p:nvPr/>
        </p:nvSpPr>
        <p:spPr>
          <a:xfrm>
            <a:off x="457200" y="1244600"/>
            <a:ext cx="8407400" cy="5355313"/>
          </a:xfrm>
          <a:prstGeom prst="rect">
            <a:avLst/>
          </a:prstGeom>
          <a:noFill/>
        </p:spPr>
        <p:txBody>
          <a:bodyPr wrap="square" rtlCol="0">
            <a:spAutoFit/>
          </a:bodyPr>
          <a:lstStyle/>
          <a:p>
            <a:r>
              <a:rPr lang="en-US" dirty="0" smtClean="0"/>
              <a:t>There will be 4 Performance Test Cycles:</a:t>
            </a:r>
          </a:p>
          <a:p>
            <a:endParaRPr lang="en-US" b="0" dirty="0" smtClean="0"/>
          </a:p>
          <a:p>
            <a:pPr marL="285750" indent="-285750">
              <a:buFont typeface="Arial"/>
              <a:buChar char="•"/>
            </a:pPr>
            <a:r>
              <a:rPr lang="en-US" b="0" u="sng" dirty="0"/>
              <a:t>Iteration 1</a:t>
            </a:r>
            <a:r>
              <a:rPr lang="en-US" b="0" dirty="0"/>
              <a:t>: Test with SAP standard transactions and verify average response time/dialog step is consistent with SAP recommendation of </a:t>
            </a:r>
            <a:r>
              <a:rPr lang="en-US" b="0" dirty="0" smtClean="0"/>
              <a:t>1300ms.</a:t>
            </a:r>
          </a:p>
          <a:p>
            <a:pPr marL="285750" indent="-285750">
              <a:buFont typeface="Arial"/>
              <a:buChar char="•"/>
            </a:pPr>
            <a:endParaRPr lang="en-US" b="0" dirty="0" smtClean="0"/>
          </a:p>
          <a:p>
            <a:pPr marL="285750" indent="-285750">
              <a:buFont typeface="Arial"/>
              <a:buChar char="•"/>
            </a:pPr>
            <a:r>
              <a:rPr lang="en-US" b="0" u="sng" dirty="0" smtClean="0"/>
              <a:t>Iteration </a:t>
            </a:r>
            <a:r>
              <a:rPr lang="en-US" b="0" u="sng" dirty="0"/>
              <a:t>2</a:t>
            </a:r>
            <a:r>
              <a:rPr lang="en-US" b="0" dirty="0"/>
              <a:t>: Test top 20 critical business processes and verify average response time/dialog step is consistent with SAP recommendation of 1300ms.  </a:t>
            </a:r>
            <a:endParaRPr lang="en-US" b="0" dirty="0" smtClean="0"/>
          </a:p>
          <a:p>
            <a:pPr marL="285750" indent="-285750">
              <a:buFont typeface="Arial"/>
              <a:buChar char="•"/>
            </a:pPr>
            <a:endParaRPr lang="en-US" b="0" dirty="0" smtClean="0"/>
          </a:p>
          <a:p>
            <a:pPr marL="285750" indent="-285750">
              <a:buFont typeface="Arial"/>
              <a:buChar char="•"/>
            </a:pPr>
            <a:r>
              <a:rPr lang="en-US" b="0" u="sng" dirty="0" smtClean="0"/>
              <a:t>Iteration </a:t>
            </a:r>
            <a:r>
              <a:rPr lang="en-US" b="0" u="sng" dirty="0"/>
              <a:t>3</a:t>
            </a:r>
            <a:r>
              <a:rPr lang="en-US" b="0" dirty="0"/>
              <a:t>: Test with peak concurrent users executing a mix of SAP standard transactions and 20 critical business processes and verify average response time/dialog step is consistent with SAP recommendation of </a:t>
            </a:r>
            <a:r>
              <a:rPr lang="en-US" b="0" dirty="0" smtClean="0"/>
              <a:t>1300ms.</a:t>
            </a:r>
          </a:p>
          <a:p>
            <a:pPr marL="285750" indent="-285750">
              <a:buFont typeface="Arial"/>
              <a:buChar char="•"/>
            </a:pPr>
            <a:endParaRPr lang="en-US" b="0" dirty="0" smtClean="0"/>
          </a:p>
          <a:p>
            <a:pPr marL="285750" indent="-285750">
              <a:buFont typeface="Arial"/>
              <a:buChar char="•"/>
            </a:pPr>
            <a:r>
              <a:rPr lang="en-US" b="0" u="sng" dirty="0" smtClean="0"/>
              <a:t>Iteration </a:t>
            </a:r>
            <a:r>
              <a:rPr lang="en-US" b="0" u="sng" dirty="0"/>
              <a:t>4</a:t>
            </a:r>
            <a:r>
              <a:rPr lang="en-US" b="0" dirty="0"/>
              <a:t>: Test for Max </a:t>
            </a:r>
            <a:r>
              <a:rPr lang="en-US" b="0" dirty="0" smtClean="0"/>
              <a:t>number </a:t>
            </a:r>
            <a:r>
              <a:rPr lang="en-US" b="0" dirty="0"/>
              <a:t>of users the system can support without performance </a:t>
            </a:r>
            <a:r>
              <a:rPr lang="en-US" b="0" dirty="0" smtClean="0"/>
              <a:t>degradation</a:t>
            </a:r>
          </a:p>
          <a:p>
            <a:pPr marL="285750" indent="-285750">
              <a:buFont typeface="Arial"/>
              <a:buChar char="•"/>
            </a:pPr>
            <a:endParaRPr lang="en-US" b="0" dirty="0">
              <a:solidFill>
                <a:srgbClr val="CC6600"/>
              </a:solidFill>
            </a:endParaRPr>
          </a:p>
          <a:p>
            <a:pPr marL="285750" indent="-285750">
              <a:buFont typeface="Arial"/>
              <a:buChar char="•"/>
            </a:pPr>
            <a:r>
              <a:rPr lang="en-US" b="0" u="sng" dirty="0" smtClean="0">
                <a:solidFill>
                  <a:srgbClr val="CC6600"/>
                </a:solidFill>
              </a:rPr>
              <a:t>Iteration 5 (if needed)</a:t>
            </a:r>
            <a:r>
              <a:rPr lang="en-US" b="0" dirty="0" smtClean="0">
                <a:solidFill>
                  <a:srgbClr val="CC6600"/>
                </a:solidFill>
              </a:rPr>
              <a:t>: Retest any scenario after performance tuning has occurred. </a:t>
            </a:r>
          </a:p>
          <a:p>
            <a:pPr marL="285750" indent="-285750">
              <a:buFont typeface="Arial"/>
              <a:buChar char="•"/>
            </a:pPr>
            <a:endParaRPr lang="en-US" b="0" dirty="0"/>
          </a:p>
          <a:p>
            <a:pPr marL="285750" indent="-285750">
              <a:buFont typeface="Arial"/>
              <a:buChar char="•"/>
            </a:pPr>
            <a:endParaRPr lang="en-US" b="0" dirty="0"/>
          </a:p>
        </p:txBody>
      </p:sp>
    </p:spTree>
    <p:extLst>
      <p:ext uri="{BB962C8B-B14F-4D97-AF65-F5344CB8AC3E}">
        <p14:creationId xmlns:p14="http://schemas.microsoft.com/office/powerpoint/2010/main" val="3808295910"/>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a:t>Iteration 1: Test with SAP standard transactions </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14</a:t>
            </a:fld>
            <a:endParaRPr lang="en-US" sz="1000" b="0" smtClean="0"/>
          </a:p>
        </p:txBody>
      </p:sp>
      <p:sp>
        <p:nvSpPr>
          <p:cNvPr id="2" name="TextBox 1"/>
          <p:cNvSpPr txBox="1"/>
          <p:nvPr/>
        </p:nvSpPr>
        <p:spPr>
          <a:xfrm>
            <a:off x="431798" y="1206500"/>
            <a:ext cx="8329851" cy="923330"/>
          </a:xfrm>
          <a:prstGeom prst="rect">
            <a:avLst/>
          </a:prstGeom>
          <a:noFill/>
        </p:spPr>
        <p:txBody>
          <a:bodyPr wrap="square" rtlCol="0">
            <a:spAutoFit/>
          </a:bodyPr>
          <a:lstStyle/>
          <a:p>
            <a:r>
              <a:rPr lang="en-US" b="0" dirty="0" smtClean="0"/>
              <a:t>The standard transactions we will be testing are based on current highest used transaction codes and are listed below:</a:t>
            </a:r>
            <a:endParaRPr lang="en-US" b="0" dirty="0"/>
          </a:p>
          <a:p>
            <a:endParaRPr lang="en-US" b="0" dirty="0"/>
          </a:p>
        </p:txBody>
      </p:sp>
      <p:sp>
        <p:nvSpPr>
          <p:cNvPr id="3" name="TextBox 2"/>
          <p:cNvSpPr txBox="1"/>
          <p:nvPr/>
        </p:nvSpPr>
        <p:spPr>
          <a:xfrm>
            <a:off x="606778" y="2010777"/>
            <a:ext cx="3795889" cy="4524316"/>
          </a:xfrm>
          <a:prstGeom prst="rect">
            <a:avLst/>
          </a:prstGeom>
          <a:noFill/>
        </p:spPr>
        <p:txBody>
          <a:bodyPr wrap="square" rtlCol="0">
            <a:spAutoFit/>
          </a:bodyPr>
          <a:lstStyle/>
          <a:p>
            <a:pPr marL="342900" indent="-342900">
              <a:buFont typeface="+mj-lt"/>
              <a:buAutoNum type="arabicPeriod"/>
            </a:pPr>
            <a:r>
              <a:rPr lang="en-US" b="0" dirty="0"/>
              <a:t>MIR4</a:t>
            </a:r>
          </a:p>
          <a:p>
            <a:pPr marL="342900" indent="-342900">
              <a:buFont typeface="+mj-lt"/>
              <a:buAutoNum type="arabicPeriod"/>
            </a:pPr>
            <a:r>
              <a:rPr lang="en-US" b="0" dirty="0"/>
              <a:t>SBWP</a:t>
            </a:r>
          </a:p>
          <a:p>
            <a:pPr marL="342900" indent="-342900">
              <a:buFont typeface="+mj-lt"/>
              <a:buAutoNum type="arabicPeriod"/>
            </a:pPr>
            <a:r>
              <a:rPr lang="en-US" b="0" dirty="0"/>
              <a:t>ME22</a:t>
            </a:r>
          </a:p>
          <a:p>
            <a:pPr marL="342900" indent="-342900">
              <a:buFont typeface="+mj-lt"/>
              <a:buAutoNum type="arabicPeriod"/>
            </a:pPr>
            <a:r>
              <a:rPr lang="en-US" b="0" dirty="0"/>
              <a:t>ME23N</a:t>
            </a:r>
          </a:p>
          <a:p>
            <a:pPr marL="342900" indent="-342900">
              <a:buFont typeface="+mj-lt"/>
              <a:buAutoNum type="arabicPeriod"/>
            </a:pPr>
            <a:r>
              <a:rPr lang="en-US" b="0" dirty="0"/>
              <a:t>MIR7</a:t>
            </a:r>
          </a:p>
          <a:p>
            <a:pPr marL="342900" indent="-342900">
              <a:buFont typeface="+mj-lt"/>
              <a:buAutoNum type="arabicPeriod"/>
            </a:pPr>
            <a:r>
              <a:rPr lang="en-US" b="0" dirty="0"/>
              <a:t>CJI3</a:t>
            </a:r>
          </a:p>
          <a:p>
            <a:pPr marL="342900" indent="-342900">
              <a:buFont typeface="+mj-lt"/>
              <a:buAutoNum type="arabicPeriod"/>
            </a:pPr>
            <a:r>
              <a:rPr lang="en-US" b="0" dirty="0"/>
              <a:t>ML81N</a:t>
            </a:r>
          </a:p>
          <a:p>
            <a:pPr marL="342900" indent="-342900">
              <a:buFont typeface="+mj-lt"/>
              <a:buAutoNum type="arabicPeriod"/>
            </a:pPr>
            <a:r>
              <a:rPr lang="en-US" b="0" dirty="0"/>
              <a:t>IW32</a:t>
            </a:r>
          </a:p>
          <a:p>
            <a:pPr marL="342900" indent="-342900">
              <a:buFont typeface="+mj-lt"/>
              <a:buAutoNum type="arabicPeriod"/>
            </a:pPr>
            <a:r>
              <a:rPr lang="en-US" b="0" dirty="0"/>
              <a:t>FBL1N</a:t>
            </a:r>
          </a:p>
          <a:p>
            <a:pPr marL="342900" indent="-342900">
              <a:buFont typeface="+mj-lt"/>
              <a:buAutoNum type="arabicPeriod"/>
            </a:pPr>
            <a:r>
              <a:rPr lang="en-US" b="0" dirty="0"/>
              <a:t>CJ20N</a:t>
            </a:r>
          </a:p>
          <a:p>
            <a:pPr marL="342900" indent="-342900">
              <a:buFont typeface="+mj-lt"/>
              <a:buAutoNum type="arabicPeriod"/>
            </a:pPr>
            <a:r>
              <a:rPr lang="en-US" b="0" dirty="0"/>
              <a:t>FB03</a:t>
            </a:r>
          </a:p>
          <a:p>
            <a:pPr marL="342900" indent="-342900">
              <a:buFont typeface="+mj-lt"/>
              <a:buAutoNum type="arabicPeriod"/>
            </a:pPr>
            <a:r>
              <a:rPr lang="en-US" b="0" dirty="0"/>
              <a:t>ME21N</a:t>
            </a:r>
          </a:p>
          <a:p>
            <a:pPr marL="342900" indent="-342900">
              <a:buFont typeface="+mj-lt"/>
              <a:buAutoNum type="arabicPeriod"/>
            </a:pPr>
            <a:r>
              <a:rPr lang="en-US" b="0" dirty="0"/>
              <a:t>KSB1</a:t>
            </a:r>
          </a:p>
          <a:p>
            <a:pPr marL="342900" indent="-342900">
              <a:buFont typeface="+mj-lt"/>
              <a:buAutoNum type="arabicPeriod"/>
            </a:pPr>
            <a:r>
              <a:rPr lang="en-US" b="0" dirty="0"/>
              <a:t>IW38</a:t>
            </a:r>
          </a:p>
          <a:p>
            <a:pPr marL="342900" indent="-342900">
              <a:buFont typeface="+mj-lt"/>
              <a:buAutoNum type="arabicPeriod"/>
            </a:pPr>
            <a:r>
              <a:rPr lang="en-US" b="0" dirty="0"/>
              <a:t>ME2L</a:t>
            </a:r>
          </a:p>
          <a:p>
            <a:endParaRPr lang="en-US" dirty="0"/>
          </a:p>
        </p:txBody>
      </p:sp>
      <p:sp>
        <p:nvSpPr>
          <p:cNvPr id="4" name="TextBox 3"/>
          <p:cNvSpPr txBox="1"/>
          <p:nvPr/>
        </p:nvSpPr>
        <p:spPr>
          <a:xfrm>
            <a:off x="2038345" y="2009708"/>
            <a:ext cx="3993444" cy="3139321"/>
          </a:xfrm>
          <a:prstGeom prst="rect">
            <a:avLst/>
          </a:prstGeom>
          <a:noFill/>
        </p:spPr>
        <p:txBody>
          <a:bodyPr wrap="square" rtlCol="0">
            <a:spAutoFit/>
          </a:bodyPr>
          <a:lstStyle/>
          <a:p>
            <a:pPr marL="342900" indent="-342900">
              <a:buFont typeface="+mj-lt"/>
              <a:buAutoNum type="arabicPeriod" startAt="16"/>
            </a:pPr>
            <a:r>
              <a:rPr lang="en-US" b="0" dirty="0" smtClean="0"/>
              <a:t> MMBE</a:t>
            </a:r>
          </a:p>
          <a:p>
            <a:pPr marL="342900" indent="-342900">
              <a:buFont typeface="+mj-lt"/>
              <a:buAutoNum type="arabicPeriod" startAt="16"/>
            </a:pPr>
            <a:r>
              <a:rPr lang="en-US" b="0" dirty="0" smtClean="0"/>
              <a:t>GJLI</a:t>
            </a:r>
          </a:p>
          <a:p>
            <a:pPr marL="342900" indent="-342900">
              <a:buFont typeface="+mj-lt"/>
              <a:buAutoNum type="arabicPeriod" startAt="16"/>
            </a:pPr>
            <a:r>
              <a:rPr lang="en-US" b="0" dirty="0" smtClean="0"/>
              <a:t>ME22N</a:t>
            </a:r>
          </a:p>
          <a:p>
            <a:pPr marL="342900" indent="-342900">
              <a:buFont typeface="+mj-lt"/>
              <a:buAutoNum type="arabicPeriod" startAt="16"/>
            </a:pPr>
            <a:r>
              <a:rPr lang="en-US" b="0" dirty="0" smtClean="0"/>
              <a:t>O3UOW_OR0</a:t>
            </a:r>
          </a:p>
          <a:p>
            <a:pPr marL="342900" indent="-342900">
              <a:buFont typeface="+mj-lt"/>
              <a:buAutoNum type="arabicPeriod" startAt="16"/>
            </a:pPr>
            <a:r>
              <a:rPr lang="en-US" b="0" dirty="0" smtClean="0"/>
              <a:t>IW21</a:t>
            </a:r>
          </a:p>
          <a:p>
            <a:pPr marL="342900" indent="-342900">
              <a:buFont typeface="+mj-lt"/>
              <a:buAutoNum type="arabicPeriod" startAt="16"/>
            </a:pPr>
            <a:r>
              <a:rPr lang="en-US" b="0" dirty="0" smtClean="0"/>
              <a:t>SE16N</a:t>
            </a:r>
          </a:p>
          <a:p>
            <a:pPr marL="342900" indent="-342900">
              <a:buFont typeface="+mj-lt"/>
              <a:buAutoNum type="arabicPeriod" startAt="16"/>
            </a:pPr>
            <a:r>
              <a:rPr lang="en-US" b="0" dirty="0" smtClean="0"/>
              <a:t>FS10N</a:t>
            </a:r>
          </a:p>
          <a:p>
            <a:pPr marL="342900" indent="-342900">
              <a:buFont typeface="+mj-lt"/>
              <a:buAutoNum type="arabicPeriod" startAt="16"/>
            </a:pPr>
            <a:r>
              <a:rPr lang="en-US" b="0" dirty="0" smtClean="0"/>
              <a:t>SQ01</a:t>
            </a:r>
          </a:p>
          <a:p>
            <a:pPr marL="342900" indent="-342900">
              <a:buFont typeface="+mj-lt"/>
              <a:buAutoNum type="arabicPeriod" startAt="16"/>
            </a:pPr>
            <a:r>
              <a:rPr lang="en-US" b="0" dirty="0" smtClean="0"/>
              <a:t>FBL3N</a:t>
            </a:r>
          </a:p>
          <a:p>
            <a:pPr marL="342900" indent="-342900">
              <a:buFont typeface="+mj-lt"/>
              <a:buAutoNum type="arabicPeriod" startAt="16"/>
            </a:pPr>
            <a:r>
              <a:rPr lang="en-US" b="0" dirty="0" smtClean="0"/>
              <a:t>SO01</a:t>
            </a:r>
          </a:p>
          <a:p>
            <a:endParaRPr lang="en-US" b="0" dirty="0"/>
          </a:p>
        </p:txBody>
      </p:sp>
    </p:spTree>
    <p:extLst>
      <p:ext uri="{BB962C8B-B14F-4D97-AF65-F5344CB8AC3E}">
        <p14:creationId xmlns:p14="http://schemas.microsoft.com/office/powerpoint/2010/main" val="418324432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a:t>Iteration </a:t>
            </a:r>
            <a:r>
              <a:rPr lang="en-US" sz="2400" b="0" dirty="0" smtClean="0"/>
              <a:t>2: Top 20 Business Processes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15</a:t>
            </a:fld>
            <a:endParaRPr lang="en-US" sz="1000" b="0" smtClean="0"/>
          </a:p>
        </p:txBody>
      </p:sp>
      <p:graphicFrame>
        <p:nvGraphicFramePr>
          <p:cNvPr id="6" name="Table 5"/>
          <p:cNvGraphicFramePr>
            <a:graphicFrameLocks noGrp="1"/>
          </p:cNvGraphicFramePr>
          <p:nvPr>
            <p:extLst>
              <p:ext uri="{D42A27DB-BD31-4B8C-83A1-F6EECF244321}">
                <p14:modId xmlns:p14="http://schemas.microsoft.com/office/powerpoint/2010/main" val="3935994267"/>
              </p:ext>
            </p:extLst>
          </p:nvPr>
        </p:nvGraphicFramePr>
        <p:xfrm>
          <a:off x="381000" y="1016000"/>
          <a:ext cx="8499475" cy="5517445"/>
        </p:xfrm>
        <a:graphic>
          <a:graphicData uri="http://schemas.openxmlformats.org/drawingml/2006/table">
            <a:tbl>
              <a:tblPr/>
              <a:tblGrid>
                <a:gridCol w="249097"/>
                <a:gridCol w="785031"/>
                <a:gridCol w="2762707"/>
                <a:gridCol w="2664578"/>
                <a:gridCol w="1019031"/>
                <a:gridCol w="1019031"/>
              </a:tblGrid>
              <a:tr h="733987">
                <a:tc>
                  <a:txBody>
                    <a:bodyPr/>
                    <a:lstStyle/>
                    <a:p>
                      <a:pPr algn="ctr" fontAlgn="ctr"/>
                      <a:r>
                        <a:rPr lang="en-US" sz="1200" b="0" i="0" u="none" strike="noStrike" dirty="0">
                          <a:solidFill>
                            <a:srgbClr val="000000"/>
                          </a:solidFill>
                          <a:effectLst/>
                          <a:latin typeface="Calibri"/>
                        </a:rPr>
                        <a:t>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a:solidFill>
                            <a:srgbClr val="000000"/>
                          </a:solidFill>
                          <a:effectLst/>
                          <a:latin typeface="Calibri"/>
                        </a:rPr>
                        <a:t>Functional Area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a:solidFill>
                            <a:srgbClr val="000000"/>
                          </a:solidFill>
                          <a:effectLst/>
                          <a:latin typeface="Calibri"/>
                        </a:rPr>
                        <a:t>Transaction</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a:solidFill>
                            <a:srgbClr val="000000"/>
                          </a:solidFill>
                          <a:effectLst/>
                          <a:latin typeface="Calibri"/>
                        </a:rPr>
                        <a:t>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a:solidFill>
                            <a:srgbClr val="000000"/>
                          </a:solidFill>
                          <a:effectLst/>
                          <a:latin typeface="Calibri"/>
                        </a:rPr>
                        <a:t>APT2 Scenario Execution Plan Date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200" b="1" i="0" u="none" strike="noStrike">
                          <a:solidFill>
                            <a:srgbClr val="000000"/>
                          </a:solidFill>
                          <a:effectLst/>
                          <a:latin typeface="Calibri"/>
                        </a:rPr>
                        <a:t>APT2 Scenario Current Status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79533">
                <a:tc>
                  <a:txBody>
                    <a:bodyPr/>
                    <a:lstStyle/>
                    <a:p>
                      <a:pPr algn="ctr" fontAlgn="ctr"/>
                      <a:r>
                        <a:rPr lang="en-US" sz="1200" b="0" i="0" u="none" strike="noStrike">
                          <a:solidFill>
                            <a:srgbClr val="000000"/>
                          </a:solidFill>
                          <a:effectLst/>
                          <a:latin typeface="Calibri"/>
                        </a:rPr>
                        <a:t>1</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CPM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AS01</a:t>
                      </a:r>
                      <a:r>
                        <a:rPr lang="en-US" sz="1200" b="0" i="0" u="none" strike="noStrike">
                          <a:solidFill>
                            <a:srgbClr val="000000"/>
                          </a:solidFill>
                          <a:effectLst/>
                          <a:latin typeface="Calibri"/>
                        </a:rPr>
                        <a:t> - Create Asset Master Record</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alibri"/>
                        </a:rPr>
                        <a:t>CPAA001_CreateAnAssetRecord</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533">
                <a:tc>
                  <a:txBody>
                    <a:bodyPr/>
                    <a:lstStyle/>
                    <a:p>
                      <a:pPr algn="ctr" fontAlgn="ctr"/>
                      <a:r>
                        <a:rPr lang="en-US" sz="1200" b="0" i="0" u="none" strike="noStrike">
                          <a:solidFill>
                            <a:srgbClr val="000000"/>
                          </a:solidFill>
                          <a:effectLst/>
                          <a:latin typeface="Calibri"/>
                        </a:rPr>
                        <a:t>2</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CPM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AFAB </a:t>
                      </a:r>
                      <a:r>
                        <a:rPr lang="en-US" sz="1200" b="0" i="0" u="none" strike="noStrike">
                          <a:solidFill>
                            <a:srgbClr val="000000"/>
                          </a:solidFill>
                          <a:effectLst/>
                          <a:latin typeface="Calibri"/>
                        </a:rPr>
                        <a:t>- Post depreciation</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CPAA005_UnplannedDD&amp;Aisposted</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533">
                <a:tc>
                  <a:txBody>
                    <a:bodyPr/>
                    <a:lstStyle/>
                    <a:p>
                      <a:pPr algn="ctr" fontAlgn="ctr"/>
                      <a:r>
                        <a:rPr lang="en-US" sz="1200" b="0" i="0" u="none" strike="noStrike">
                          <a:solidFill>
                            <a:srgbClr val="000000"/>
                          </a:solidFill>
                          <a:effectLst/>
                          <a:latin typeface="Calibri"/>
                        </a:rPr>
                        <a:t>3</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CPM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solidFill>
                            <a:srgbClr val="000000"/>
                          </a:solidFill>
                          <a:effectLst/>
                          <a:latin typeface="Calibri"/>
                        </a:rPr>
                        <a:t>CJ8G</a:t>
                      </a:r>
                      <a:r>
                        <a:rPr lang="en-US" sz="1200" b="0" i="0" u="none" strike="noStrike" dirty="0">
                          <a:solidFill>
                            <a:srgbClr val="000000"/>
                          </a:solidFill>
                          <a:effectLst/>
                          <a:latin typeface="Calibri"/>
                        </a:rPr>
                        <a:t> - Actual Settlement: Projects/Network</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506260">
                <a:tc>
                  <a:txBody>
                    <a:bodyPr/>
                    <a:lstStyle/>
                    <a:p>
                      <a:pPr algn="ctr" fontAlgn="ctr"/>
                      <a:r>
                        <a:rPr lang="en-US" sz="1200" b="0" i="0" u="none" strike="noStrike">
                          <a:solidFill>
                            <a:srgbClr val="000000"/>
                          </a:solidFill>
                          <a:effectLst/>
                          <a:latin typeface="Calibri"/>
                        </a:rPr>
                        <a:t>4</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CPM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solidFill>
                            <a:srgbClr val="000000"/>
                          </a:solidFill>
                          <a:effectLst/>
                          <a:latin typeface="Calibri"/>
                        </a:rPr>
                        <a:t>CJ20N</a:t>
                      </a:r>
                      <a:r>
                        <a:rPr lang="en-US" sz="1200" b="0" i="0" u="none" strike="noStrike" dirty="0">
                          <a:solidFill>
                            <a:srgbClr val="000000"/>
                          </a:solidFill>
                          <a:effectLst/>
                          <a:latin typeface="Calibri"/>
                        </a:rPr>
                        <a:t> - Project Builder</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alibri"/>
                        </a:rPr>
                        <a:t>SCMP003_CreateA_PR_ForMaterials_FromA_ProjectSystemsRequestUsing (Components List)</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SCMP006_PR from PS (free text)</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SCSP005_ServicePRcreatedviaPSFreeText</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CPPS002_Change_Time_Scheduling</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CPPS001_CreateProjectStructurefromBeginning</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CPPS003_CreateAUCSettlementRules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9533">
                <a:tc>
                  <a:txBody>
                    <a:bodyPr/>
                    <a:lstStyle/>
                    <a:p>
                      <a:pPr algn="ctr" fontAlgn="ctr"/>
                      <a:r>
                        <a:rPr lang="en-US" sz="1200" b="0" i="0" u="none" strike="noStrike">
                          <a:solidFill>
                            <a:srgbClr val="000000"/>
                          </a:solidFill>
                          <a:effectLst/>
                          <a:latin typeface="Calibri"/>
                        </a:rPr>
                        <a:t>5</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FINANCE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GJ96</a:t>
                      </a:r>
                      <a:r>
                        <a:rPr lang="en-US" sz="1200" b="0" i="0" u="none" strike="noStrike">
                          <a:solidFill>
                            <a:srgbClr val="000000"/>
                          </a:solidFill>
                          <a:effectLst/>
                          <a:latin typeface="Calibri"/>
                        </a:rPr>
                        <a:t> - Payroll Burden Clearing</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9533">
                <a:tc>
                  <a:txBody>
                    <a:bodyPr/>
                    <a:lstStyle/>
                    <a:p>
                      <a:pPr algn="ctr" fontAlgn="ctr"/>
                      <a:r>
                        <a:rPr lang="en-US" sz="1200" b="0" i="0" u="none" strike="noStrike">
                          <a:solidFill>
                            <a:srgbClr val="000000"/>
                          </a:solidFill>
                          <a:effectLst/>
                          <a:latin typeface="Calibri"/>
                        </a:rPr>
                        <a:t>6</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FINANCE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GJCB</a:t>
                      </a:r>
                      <a:r>
                        <a:rPr lang="en-US" sz="1200" b="0" i="0" u="none" strike="noStrike">
                          <a:solidFill>
                            <a:srgbClr val="000000"/>
                          </a:solidFill>
                          <a:effectLst/>
                          <a:latin typeface="Calibri"/>
                        </a:rPr>
                        <a:t> - JV Cutback Program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FIJV046_JointVenture_CutbackErrorMessages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9533">
                <a:tc>
                  <a:txBody>
                    <a:bodyPr/>
                    <a:lstStyle/>
                    <a:p>
                      <a:pPr algn="ctr" fontAlgn="ctr"/>
                      <a:r>
                        <a:rPr lang="en-US" sz="1200" b="0" i="0" u="none" strike="noStrike">
                          <a:solidFill>
                            <a:srgbClr val="000000"/>
                          </a:solidFill>
                          <a:effectLst/>
                          <a:latin typeface="Calibri"/>
                        </a:rPr>
                        <a:t>7</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FINANCE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solidFill>
                            <a:srgbClr val="000000"/>
                          </a:solidFill>
                          <a:effectLst/>
                          <a:latin typeface="Calibri"/>
                        </a:rPr>
                        <a:t>KO8G</a:t>
                      </a:r>
                      <a:r>
                        <a:rPr lang="en-US" sz="1200" b="0" i="0" u="none" strike="noStrike" dirty="0">
                          <a:solidFill>
                            <a:srgbClr val="000000"/>
                          </a:solidFill>
                          <a:effectLst/>
                          <a:latin typeface="Calibri"/>
                        </a:rPr>
                        <a:t> - </a:t>
                      </a:r>
                      <a:r>
                        <a:rPr lang="en-US" sz="1200" b="0" i="0" u="none" strike="noStrike" dirty="0" err="1">
                          <a:solidFill>
                            <a:srgbClr val="000000"/>
                          </a:solidFill>
                          <a:effectLst/>
                          <a:latin typeface="Calibri"/>
                        </a:rPr>
                        <a:t>Workorder</a:t>
                      </a:r>
                      <a:r>
                        <a:rPr lang="en-US" sz="1200" b="0" i="0" u="none" strike="noStrike" dirty="0">
                          <a:solidFill>
                            <a:srgbClr val="000000"/>
                          </a:solidFill>
                          <a:effectLst/>
                          <a:latin typeface="Calibri"/>
                        </a:rPr>
                        <a:t> Settlement</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0" i="0" u="none" strike="noStrike">
                          <a:solidFill>
                            <a:srgbClr val="000000"/>
                          </a:solidFill>
                          <a:effectLst/>
                          <a:latin typeface="Calibri"/>
                        </a:rPr>
                        <a:t>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alibri"/>
                        </a:rPr>
                        <a:t>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68047272"/>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a:t>Iteration </a:t>
            </a:r>
            <a:r>
              <a:rPr lang="en-US" sz="2400" b="0" dirty="0" smtClean="0"/>
              <a:t>2: Top 20 Business Processes (</a:t>
            </a:r>
            <a:r>
              <a:rPr lang="en-US" sz="2400" b="0" dirty="0" err="1" smtClean="0"/>
              <a:t>cont</a:t>
            </a:r>
            <a:r>
              <a:rPr lang="en-US" sz="2400" b="0" dirty="0" smtClean="0"/>
              <a:t>).</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16</a:t>
            </a:fld>
            <a:endParaRPr lang="en-US" sz="1000" b="0" smtClean="0"/>
          </a:p>
        </p:txBody>
      </p:sp>
      <p:graphicFrame>
        <p:nvGraphicFramePr>
          <p:cNvPr id="2" name="Table 1"/>
          <p:cNvGraphicFramePr>
            <a:graphicFrameLocks noGrp="1"/>
          </p:cNvGraphicFramePr>
          <p:nvPr>
            <p:extLst>
              <p:ext uri="{D42A27DB-BD31-4B8C-83A1-F6EECF244321}">
                <p14:modId xmlns:p14="http://schemas.microsoft.com/office/powerpoint/2010/main" val="3826605704"/>
              </p:ext>
            </p:extLst>
          </p:nvPr>
        </p:nvGraphicFramePr>
        <p:xfrm>
          <a:off x="381000" y="1058347"/>
          <a:ext cx="8499475" cy="5695056"/>
        </p:xfrm>
        <a:graphic>
          <a:graphicData uri="http://schemas.openxmlformats.org/drawingml/2006/table">
            <a:tbl>
              <a:tblPr/>
              <a:tblGrid>
                <a:gridCol w="249097"/>
                <a:gridCol w="785031"/>
                <a:gridCol w="2762707"/>
                <a:gridCol w="2664578"/>
                <a:gridCol w="1019031"/>
                <a:gridCol w="1019031"/>
              </a:tblGrid>
              <a:tr h="351359">
                <a:tc>
                  <a:txBody>
                    <a:bodyPr/>
                    <a:lstStyle/>
                    <a:p>
                      <a:pPr algn="ctr" fontAlgn="ctr"/>
                      <a:r>
                        <a:rPr lang="en-US" sz="1200" b="0" i="0" u="none" strike="noStrike" dirty="0">
                          <a:solidFill>
                            <a:srgbClr val="000000"/>
                          </a:solidFill>
                          <a:effectLst/>
                          <a:latin typeface="Calibri"/>
                        </a:rPr>
                        <a:t>8</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O3UCW_PAYMENT_RUN</a:t>
                      </a:r>
                      <a:r>
                        <a:rPr lang="en-US" sz="1200" b="0" i="0" u="none" strike="noStrike">
                          <a:solidFill>
                            <a:srgbClr val="000000"/>
                          </a:solidFill>
                          <a:effectLst/>
                          <a:latin typeface="Calibri"/>
                        </a:rPr>
                        <a:t>  - PRA Payment Processing</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9</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O3UH_REPEX</a:t>
                      </a:r>
                      <a:r>
                        <a:rPr lang="en-US" sz="1200" b="0" i="0" u="none" strike="noStrike">
                          <a:solidFill>
                            <a:srgbClr val="000000"/>
                          </a:solidFill>
                          <a:effectLst/>
                          <a:latin typeface="Calibri"/>
                        </a:rPr>
                        <a:t>  - PRA Purge file option</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1359">
                <a:tc>
                  <a:txBody>
                    <a:bodyPr/>
                    <a:lstStyle/>
                    <a:p>
                      <a:pPr algn="ctr" fontAlgn="ctr"/>
                      <a:r>
                        <a:rPr lang="en-US" sz="1200" b="0" i="0" u="none" strike="noStrike">
                          <a:solidFill>
                            <a:srgbClr val="000000"/>
                          </a:solidFill>
                          <a:effectLst/>
                          <a:latin typeface="Calibri"/>
                        </a:rPr>
                        <a:t>10</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O3URV_DO</a:t>
                      </a:r>
                      <a:r>
                        <a:rPr lang="en-US" sz="1200" b="0" i="0" u="none" strike="noStrike">
                          <a:solidFill>
                            <a:srgbClr val="000000"/>
                          </a:solidFill>
                          <a:effectLst/>
                          <a:latin typeface="Calibri"/>
                        </a:rPr>
                        <a:t>C - Valuation Document Worklist IS - Valuation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1359">
                <a:tc>
                  <a:txBody>
                    <a:bodyPr/>
                    <a:lstStyle/>
                    <a:p>
                      <a:pPr algn="ctr" fontAlgn="ctr"/>
                      <a:r>
                        <a:rPr lang="en-US" sz="1200" b="0" i="0" u="none" strike="noStrike">
                          <a:solidFill>
                            <a:srgbClr val="000000"/>
                          </a:solidFill>
                          <a:effectLst/>
                          <a:latin typeface="Calibri"/>
                        </a:rPr>
                        <a:t>11</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O3URV_SS0</a:t>
                      </a:r>
                      <a:r>
                        <a:rPr lang="en-US" sz="1200" b="0" i="0" u="none" strike="noStrike">
                          <a:solidFill>
                            <a:srgbClr val="000000"/>
                          </a:solidFill>
                          <a:effectLst/>
                          <a:latin typeface="Calibri"/>
                        </a:rPr>
                        <a:t> -  Settlement Statement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PRAR007_AbilitytoestablishSettlement_DOIcrossreferences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42843">
                <a:tc>
                  <a:txBody>
                    <a:bodyPr/>
                    <a:lstStyle/>
                    <a:p>
                      <a:pPr algn="ctr" fontAlgn="ctr"/>
                      <a:r>
                        <a:rPr lang="en-US" sz="1200" b="0" i="0" u="none" strike="noStrike">
                          <a:solidFill>
                            <a:srgbClr val="000000"/>
                          </a:solidFill>
                          <a:effectLst/>
                          <a:latin typeface="Calibri"/>
                        </a:rPr>
                        <a:t>12</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O3U_RQST</a:t>
                      </a:r>
                      <a:r>
                        <a:rPr lang="en-US" sz="1200" b="0" i="0" u="none" strike="noStrike">
                          <a:solidFill>
                            <a:srgbClr val="000000"/>
                          </a:solidFill>
                          <a:effectLst/>
                          <a:latin typeface="Calibri"/>
                        </a:rPr>
                        <a:t> - VA/CA Valuation Request</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13</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O3UH_JEPURGE_OFF</a:t>
                      </a:r>
                      <a:r>
                        <a:rPr lang="en-US" sz="1200" b="0" i="0" u="none" strike="noStrike">
                          <a:solidFill>
                            <a:srgbClr val="000000"/>
                          </a:solidFill>
                          <a:effectLst/>
                          <a:latin typeface="Calibri"/>
                        </a:rPr>
                        <a:t> - JE Offset Purge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14</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O3UH_JEPURGE_ANN</a:t>
                      </a:r>
                      <a:r>
                        <a:rPr lang="en-US" sz="1200" b="0" i="0" u="none" strike="noStrike">
                          <a:solidFill>
                            <a:srgbClr val="000000"/>
                          </a:solidFill>
                          <a:effectLst/>
                          <a:latin typeface="Calibri"/>
                        </a:rPr>
                        <a:t> - JE Annual Purge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15</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O3UH_JELOAD_JEINTF</a:t>
                      </a:r>
                      <a:r>
                        <a:rPr lang="en-US" sz="1200" b="0" i="0" u="none" strike="noStrike">
                          <a:solidFill>
                            <a:srgbClr val="000000"/>
                          </a:solidFill>
                          <a:effectLst/>
                          <a:latin typeface="Calibri"/>
                        </a:rPr>
                        <a:t> -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16</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OIUH_JE13</a:t>
                      </a:r>
                      <a:r>
                        <a:rPr lang="en-US" sz="1200" b="0" i="0" u="none" strike="noStrike">
                          <a:solidFill>
                            <a:srgbClr val="000000"/>
                          </a:solidFill>
                          <a:effectLst/>
                          <a:latin typeface="Calibri"/>
                        </a:rPr>
                        <a:t> - Legal Susp Sub Ledger</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23486">
                <a:tc>
                  <a:txBody>
                    <a:bodyPr/>
                    <a:lstStyle/>
                    <a:p>
                      <a:pPr algn="ctr" fontAlgn="ctr"/>
                      <a:r>
                        <a:rPr lang="en-US" sz="1200" b="0" i="0" u="none" strike="noStrike">
                          <a:solidFill>
                            <a:srgbClr val="000000"/>
                          </a:solidFill>
                          <a:effectLst/>
                          <a:latin typeface="Calibri"/>
                        </a:rPr>
                        <a:t>17</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O3U_MPVL1</a:t>
                      </a:r>
                      <a:r>
                        <a:rPr lang="en-US" sz="1200" b="0" i="0" u="none" strike="noStrike">
                          <a:solidFill>
                            <a:srgbClr val="000000"/>
                          </a:solidFill>
                          <a:effectLst/>
                          <a:latin typeface="Calibri"/>
                        </a:rPr>
                        <a:t> - Create Measurement Point Volumes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PRAP007_InterfaceMonthlyMeasurementPointVolumes</a:t>
                      </a:r>
                      <a:br>
                        <a:rPr lang="en-US" sz="1200" b="0" i="0" u="none" strike="noStrike">
                          <a:solidFill>
                            <a:srgbClr val="000000"/>
                          </a:solidFill>
                          <a:effectLst/>
                          <a:latin typeface="Calibri"/>
                        </a:rPr>
                      </a:br>
                      <a:r>
                        <a:rPr lang="en-US" sz="1200" b="0" i="0" u="none" strike="noStrike">
                          <a:solidFill>
                            <a:srgbClr val="000000"/>
                          </a:solidFill>
                          <a:effectLst/>
                          <a:latin typeface="Calibri"/>
                        </a:rPr>
                        <a:t>PRAP006_InterfaceWellTest</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18</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OIUH_RD08</a:t>
                      </a:r>
                      <a:r>
                        <a:rPr lang="en-US" sz="1200" b="0" i="0" u="none" strike="noStrike">
                          <a:solidFill>
                            <a:srgbClr val="000000"/>
                          </a:solidFill>
                          <a:effectLst/>
                          <a:latin typeface="Calibri"/>
                        </a:rPr>
                        <a:t> - Negative Payable/Suspence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039868">
                <a:tc>
                  <a:txBody>
                    <a:bodyPr/>
                    <a:lstStyle/>
                    <a:p>
                      <a:pPr algn="ctr" fontAlgn="ctr"/>
                      <a:r>
                        <a:rPr lang="en-US" sz="1200" b="0" i="0" u="none" strike="noStrike">
                          <a:solidFill>
                            <a:srgbClr val="000000"/>
                          </a:solidFill>
                          <a:effectLst/>
                          <a:latin typeface="Calibri"/>
                        </a:rPr>
                        <a:t>19</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O3UOW_OR0</a:t>
                      </a:r>
                      <a:r>
                        <a:rPr lang="en-US" sz="1200" b="0" i="0" u="none" strike="noStrike">
                          <a:solidFill>
                            <a:srgbClr val="000000"/>
                          </a:solidFill>
                          <a:effectLst/>
                          <a:latin typeface="Calibri"/>
                        </a:rPr>
                        <a:t> - Owner Transfer/Maintenance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PRAO072_ThisProcessWillMaintainTheDivisionOfInterest_ThroughTransferWithoutFunds</a:t>
                      </a:r>
                      <a:br>
                        <a:rPr lang="en-US" sz="1200" b="0" i="0" u="none" strike="noStrike">
                          <a:solidFill>
                            <a:srgbClr val="000000"/>
                          </a:solidFill>
                          <a:effectLst/>
                          <a:latin typeface="Calibri"/>
                        </a:rPr>
                      </a:br>
                      <a:r>
                        <a:rPr lang="en-US" sz="1200" b="0" i="0" u="none" strike="noStrike">
                          <a:solidFill>
                            <a:srgbClr val="000000"/>
                          </a:solidFill>
                          <a:effectLst/>
                          <a:latin typeface="Calibri"/>
                        </a:rPr>
                        <a:t>PRAO074_ThisProcessWillMaintainTheDivisionOfInterest_ThroughTransfersWithFunds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20</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O3U_VPPN9</a:t>
                      </a:r>
                      <a:r>
                        <a:rPr lang="en-US" sz="1200" b="0" i="0" u="none" strike="noStrike">
                          <a:solidFill>
                            <a:srgbClr val="000000"/>
                          </a:solidFill>
                          <a:effectLst/>
                          <a:latin typeface="Calibri"/>
                        </a:rPr>
                        <a:t> -  Production PPN Dialog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21</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O3U_PPN02 </a:t>
                      </a:r>
                      <a:r>
                        <a:rPr lang="en-US" sz="1200" b="0" i="0" u="none" strike="noStrike">
                          <a:solidFill>
                            <a:srgbClr val="000000"/>
                          </a:solidFill>
                          <a:effectLst/>
                          <a:latin typeface="Calibri"/>
                        </a:rPr>
                        <a:t>- Valuation PPN Selection </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22</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dirty="0">
                          <a:solidFill>
                            <a:srgbClr val="000000"/>
                          </a:solidFill>
                          <a:effectLst/>
                          <a:latin typeface="Calibri"/>
                        </a:rPr>
                        <a:t>O3U_PPNM01</a:t>
                      </a:r>
                      <a:r>
                        <a:rPr lang="en-US" sz="1200" b="0" i="0" u="none" strike="noStrike" dirty="0">
                          <a:solidFill>
                            <a:srgbClr val="000000"/>
                          </a:solidFill>
                          <a:effectLst/>
                          <a:latin typeface="Calibri"/>
                        </a:rPr>
                        <a:t> - Manual PPN: Create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23</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O3UCI_PPD</a:t>
                      </a:r>
                      <a:r>
                        <a:rPr lang="en-US" sz="1200" b="0" i="0" u="none" strike="noStrike">
                          <a:solidFill>
                            <a:srgbClr val="000000"/>
                          </a:solidFill>
                          <a:effectLst/>
                          <a:latin typeface="Calibri"/>
                        </a:rPr>
                        <a:t> - PRA Payment Posting Desktop</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PRAR010_PRAPaymentPostingDesktop</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42843">
                <a:tc>
                  <a:txBody>
                    <a:bodyPr/>
                    <a:lstStyle/>
                    <a:p>
                      <a:pPr algn="ctr" fontAlgn="ctr"/>
                      <a:r>
                        <a:rPr lang="en-US" sz="1200" b="0" i="0" u="none" strike="noStrike">
                          <a:solidFill>
                            <a:srgbClr val="000000"/>
                          </a:solidFill>
                          <a:effectLst/>
                          <a:latin typeface="Calibri"/>
                        </a:rPr>
                        <a:t>24</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PRA</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O3UCI_CDEX </a:t>
                      </a:r>
                      <a:r>
                        <a:rPr lang="en-US" sz="1200" b="0" i="0" u="none" strike="noStrike">
                          <a:solidFill>
                            <a:srgbClr val="000000"/>
                          </a:solidFill>
                          <a:effectLst/>
                          <a:latin typeface="Calibri"/>
                        </a:rPr>
                        <a:t>- CDEX Workplace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PRAR011_Cdex</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03301803"/>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a:t>Iteration </a:t>
            </a:r>
            <a:r>
              <a:rPr lang="en-US" sz="2400" b="0" dirty="0" smtClean="0"/>
              <a:t>2: Top 20 Business Processes (</a:t>
            </a:r>
            <a:r>
              <a:rPr lang="en-US" sz="2400" b="0" dirty="0" err="1" smtClean="0"/>
              <a:t>cont</a:t>
            </a:r>
            <a:r>
              <a:rPr lang="en-US" sz="2400" b="0" dirty="0" smtClean="0"/>
              <a:t>).</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17</a:t>
            </a:fld>
            <a:endParaRPr lang="en-US" sz="1000" b="0" smtClean="0"/>
          </a:p>
        </p:txBody>
      </p:sp>
      <p:graphicFrame>
        <p:nvGraphicFramePr>
          <p:cNvPr id="3" name="Table 2"/>
          <p:cNvGraphicFramePr>
            <a:graphicFrameLocks noGrp="1"/>
          </p:cNvGraphicFramePr>
          <p:nvPr>
            <p:extLst>
              <p:ext uri="{D42A27DB-BD31-4B8C-83A1-F6EECF244321}">
                <p14:modId xmlns:p14="http://schemas.microsoft.com/office/powerpoint/2010/main" val="1391274024"/>
              </p:ext>
            </p:extLst>
          </p:nvPr>
        </p:nvGraphicFramePr>
        <p:xfrm>
          <a:off x="381000" y="1015998"/>
          <a:ext cx="8499475" cy="5635491"/>
        </p:xfrm>
        <a:graphic>
          <a:graphicData uri="http://schemas.openxmlformats.org/drawingml/2006/table">
            <a:tbl>
              <a:tblPr/>
              <a:tblGrid>
                <a:gridCol w="249097"/>
                <a:gridCol w="785031"/>
                <a:gridCol w="2762707"/>
                <a:gridCol w="3286943"/>
                <a:gridCol w="677333"/>
                <a:gridCol w="738364"/>
              </a:tblGrid>
              <a:tr h="1338389">
                <a:tc>
                  <a:txBody>
                    <a:bodyPr/>
                    <a:lstStyle/>
                    <a:p>
                      <a:pPr algn="ctr" fontAlgn="ctr"/>
                      <a:r>
                        <a:rPr lang="en-US" sz="1000" b="0" i="0" u="none" strike="noStrike" dirty="0">
                          <a:solidFill>
                            <a:srgbClr val="000000"/>
                          </a:solidFill>
                          <a:effectLst/>
                          <a:latin typeface="Calibri"/>
                        </a:rPr>
                        <a:t>25</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dirty="0">
                          <a:solidFill>
                            <a:srgbClr val="000000"/>
                          </a:solidFill>
                          <a:effectLst/>
                          <a:latin typeface="Calibri"/>
                        </a:rPr>
                        <a:t>SCM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000000"/>
                          </a:solidFill>
                          <a:effectLst/>
                          <a:latin typeface="Calibri"/>
                        </a:rPr>
                        <a:t>ME21N</a:t>
                      </a:r>
                      <a:r>
                        <a:rPr lang="en-US" sz="1000" b="0" i="0" u="none" strike="noStrike" dirty="0">
                          <a:solidFill>
                            <a:srgbClr val="000000"/>
                          </a:solidFill>
                          <a:effectLst/>
                          <a:latin typeface="Calibri"/>
                        </a:rPr>
                        <a:t> - Create Purchase Order</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a:rPr>
                        <a:t>SCIM018_PostGoodsIssuevendorwithoutreferencetoaPO</a:t>
                      </a:r>
                      <a:br>
                        <a:rPr lang="en-US" sz="1000" b="0" i="0" u="none" strike="noStrike">
                          <a:solidFill>
                            <a:srgbClr val="000000"/>
                          </a:solidFill>
                          <a:effectLst/>
                          <a:latin typeface="Calibri"/>
                        </a:rPr>
                      </a:br>
                      <a:r>
                        <a:rPr lang="en-US" sz="1000" b="0" i="0" u="none" strike="noStrike">
                          <a:solidFill>
                            <a:srgbClr val="000000"/>
                          </a:solidFill>
                          <a:effectLst/>
                          <a:latin typeface="Calibri"/>
                        </a:rPr>
                        <a:t>SCMP013_CreationofPOManualMaterials</a:t>
                      </a:r>
                      <a:br>
                        <a:rPr lang="en-US" sz="1000" b="0" i="0" u="none" strike="noStrike">
                          <a:solidFill>
                            <a:srgbClr val="000000"/>
                          </a:solidFill>
                          <a:effectLst/>
                          <a:latin typeface="Calibri"/>
                        </a:rPr>
                      </a:br>
                      <a:r>
                        <a:rPr lang="en-US" sz="1000" b="0" i="0" u="none" strike="noStrike">
                          <a:solidFill>
                            <a:srgbClr val="000000"/>
                          </a:solidFill>
                          <a:effectLst/>
                          <a:latin typeface="Calibri"/>
                        </a:rPr>
                        <a:t>SCMP015_ShouldbeabletoreferenceaContract</a:t>
                      </a:r>
                      <a:br>
                        <a:rPr lang="en-US" sz="1000" b="0" i="0" u="none" strike="noStrike">
                          <a:solidFill>
                            <a:srgbClr val="000000"/>
                          </a:solidFill>
                          <a:effectLst/>
                          <a:latin typeface="Calibri"/>
                        </a:rPr>
                      </a:br>
                      <a:r>
                        <a:rPr lang="en-US" sz="1000" b="0" i="0" u="none" strike="noStrike">
                          <a:solidFill>
                            <a:srgbClr val="000000"/>
                          </a:solidFill>
                          <a:effectLst/>
                          <a:latin typeface="Calibri"/>
                        </a:rPr>
                        <a:t>SCSP008_CreateBlanketPO</a:t>
                      </a:r>
                      <a:br>
                        <a:rPr lang="en-US" sz="1000" b="0" i="0" u="none" strike="noStrike">
                          <a:solidFill>
                            <a:srgbClr val="000000"/>
                          </a:solidFill>
                          <a:effectLst/>
                          <a:latin typeface="Calibri"/>
                        </a:rPr>
                      </a:br>
                      <a:r>
                        <a:rPr lang="en-US" sz="1000" b="0" i="0" u="none" strike="noStrike">
                          <a:solidFill>
                            <a:srgbClr val="000000"/>
                          </a:solidFill>
                          <a:effectLst/>
                          <a:latin typeface="Calibri"/>
                        </a:rPr>
                        <a:t>SCSP009_ManuallyCreateaPOforServices</a:t>
                      </a:r>
                      <a:br>
                        <a:rPr lang="en-US" sz="1000" b="0" i="0" u="none" strike="noStrike">
                          <a:solidFill>
                            <a:srgbClr val="000000"/>
                          </a:solidFill>
                          <a:effectLst/>
                          <a:latin typeface="Calibri"/>
                        </a:rPr>
                      </a:br>
                      <a:r>
                        <a:rPr lang="en-US" sz="1000" b="0" i="0" u="none" strike="noStrike">
                          <a:solidFill>
                            <a:srgbClr val="000000"/>
                          </a:solidFill>
                          <a:effectLst/>
                          <a:latin typeface="Calibri"/>
                        </a:rPr>
                        <a:t>SCSP010_TestcreationofServicePOfromaPRgenerate</a:t>
                      </a:r>
                      <a:br>
                        <a:rPr lang="en-US" sz="1000" b="0" i="0" u="none" strike="noStrike">
                          <a:solidFill>
                            <a:srgbClr val="000000"/>
                          </a:solidFill>
                          <a:effectLst/>
                          <a:latin typeface="Calibri"/>
                        </a:rPr>
                      </a:br>
                      <a:r>
                        <a:rPr lang="en-US" sz="1000" b="0" i="0" u="none" strike="noStrike">
                          <a:solidFill>
                            <a:srgbClr val="000000"/>
                          </a:solidFill>
                          <a:effectLst/>
                          <a:latin typeface="Calibri"/>
                        </a:rPr>
                        <a:t>SCSP011_TestcreationofServicePOfromaPRgenerate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3639">
                <a:tc>
                  <a:txBody>
                    <a:bodyPr/>
                    <a:lstStyle/>
                    <a:p>
                      <a:pPr algn="ctr" fontAlgn="ctr"/>
                      <a:r>
                        <a:rPr lang="en-US" sz="1000" b="0" i="0" u="none" strike="noStrike">
                          <a:solidFill>
                            <a:srgbClr val="000000"/>
                          </a:solidFill>
                          <a:effectLst/>
                          <a:latin typeface="Calibri"/>
                        </a:rPr>
                        <a:t>26</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a:rPr>
                        <a:t>SCM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000000"/>
                          </a:solidFill>
                          <a:effectLst/>
                          <a:latin typeface="Calibri"/>
                        </a:rPr>
                        <a:t>ML81N</a:t>
                      </a:r>
                      <a:r>
                        <a:rPr lang="en-US" sz="1000" b="0" i="0" u="none" strike="noStrike" dirty="0">
                          <a:solidFill>
                            <a:srgbClr val="000000"/>
                          </a:solidFill>
                          <a:effectLst/>
                          <a:latin typeface="Calibri"/>
                        </a:rPr>
                        <a:t> - Service Entry Sheet</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a:rPr>
                        <a:t>SCSP006_CreateServiceEntrySheet</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0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3639">
                <a:tc>
                  <a:txBody>
                    <a:bodyPr/>
                    <a:lstStyle/>
                    <a:p>
                      <a:pPr algn="ctr" fontAlgn="ctr"/>
                      <a:r>
                        <a:rPr lang="en-US" sz="1000" b="0" i="0" u="none" strike="noStrike">
                          <a:solidFill>
                            <a:srgbClr val="000000"/>
                          </a:solidFill>
                          <a:effectLst/>
                          <a:latin typeface="Calibri"/>
                        </a:rPr>
                        <a:t>27</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a:rPr>
                        <a:t>SCM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a:solidFill>
                            <a:srgbClr val="000000"/>
                          </a:solidFill>
                          <a:effectLst/>
                          <a:latin typeface="Calibri"/>
                        </a:rPr>
                        <a:t>CN22</a:t>
                      </a:r>
                      <a:r>
                        <a:rPr lang="en-US" sz="1000" b="0" i="0" u="none" strike="noStrike">
                          <a:solidFill>
                            <a:srgbClr val="000000"/>
                          </a:solidFill>
                          <a:effectLst/>
                          <a:latin typeface="Calibri"/>
                        </a:rPr>
                        <a:t> - Change Network</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0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3639">
                <a:tc>
                  <a:txBody>
                    <a:bodyPr/>
                    <a:lstStyle/>
                    <a:p>
                      <a:pPr algn="ctr" fontAlgn="ctr"/>
                      <a:r>
                        <a:rPr lang="en-US" sz="1000" b="0" i="0" u="none" strike="noStrike">
                          <a:solidFill>
                            <a:srgbClr val="000000"/>
                          </a:solidFill>
                          <a:effectLst/>
                          <a:latin typeface="Calibri"/>
                        </a:rPr>
                        <a:t>28</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a:rPr>
                        <a:t>SCM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000000"/>
                          </a:solidFill>
                          <a:effectLst/>
                          <a:latin typeface="Calibri"/>
                        </a:rPr>
                        <a:t>MIR7</a:t>
                      </a:r>
                      <a:r>
                        <a:rPr lang="en-US" sz="1000" b="0" i="0" u="none" strike="noStrike" dirty="0">
                          <a:solidFill>
                            <a:srgbClr val="000000"/>
                          </a:solidFill>
                          <a:effectLst/>
                          <a:latin typeface="Calibri"/>
                        </a:rPr>
                        <a:t> - Park Invoice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a:rPr>
                        <a:t>SCAP001_EnterIncomingInvoiceMM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0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6417">
                <a:tc>
                  <a:txBody>
                    <a:bodyPr/>
                    <a:lstStyle/>
                    <a:p>
                      <a:pPr algn="ctr" fontAlgn="ctr"/>
                      <a:r>
                        <a:rPr lang="en-US" sz="1000" b="0" i="0" u="none" strike="noStrike">
                          <a:solidFill>
                            <a:srgbClr val="000000"/>
                          </a:solidFill>
                          <a:effectLst/>
                          <a:latin typeface="Calibri"/>
                        </a:rPr>
                        <a:t>29</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a:rPr>
                        <a:t>OPS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a:solidFill>
                            <a:srgbClr val="000000"/>
                          </a:solidFill>
                          <a:effectLst/>
                          <a:latin typeface="Calibri"/>
                        </a:rPr>
                        <a:t>IW21</a:t>
                      </a:r>
                      <a:r>
                        <a:rPr lang="en-US" sz="1000" b="0" i="0" u="none" strike="noStrike">
                          <a:solidFill>
                            <a:srgbClr val="000000"/>
                          </a:solidFill>
                          <a:effectLst/>
                          <a:latin typeface="Calibri"/>
                        </a:rPr>
                        <a:t> - Create PM Notification - General</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a:solidFill>
                            <a:srgbClr val="000000"/>
                          </a:solidFill>
                          <a:effectLst/>
                          <a:latin typeface="Calibri"/>
                        </a:rPr>
                        <a:t>PMWM020_WorkManagement_Notification</a:t>
                      </a:r>
                      <a:br>
                        <a:rPr lang="en-US" sz="1000" b="0" i="0" u="none" strike="noStrike">
                          <a:solidFill>
                            <a:srgbClr val="000000"/>
                          </a:solidFill>
                          <a:effectLst/>
                          <a:latin typeface="Calibri"/>
                        </a:rPr>
                      </a:br>
                      <a:r>
                        <a:rPr lang="en-US" sz="1000" b="0" i="0" u="none" strike="noStrike">
                          <a:solidFill>
                            <a:srgbClr val="000000"/>
                          </a:solidFill>
                          <a:effectLst/>
                          <a:latin typeface="Calibri"/>
                        </a:rPr>
                        <a:t>PMWM021_WorkManagement_Notification</a:t>
                      </a:r>
                      <a:br>
                        <a:rPr lang="en-US" sz="1000" b="0" i="0" u="none" strike="noStrike">
                          <a:solidFill>
                            <a:srgbClr val="000000"/>
                          </a:solidFill>
                          <a:effectLst/>
                          <a:latin typeface="Calibri"/>
                        </a:rPr>
                      </a:br>
                      <a:r>
                        <a:rPr lang="en-US" sz="1000" b="0" i="0" u="none" strike="noStrike">
                          <a:solidFill>
                            <a:srgbClr val="000000"/>
                          </a:solidFill>
                          <a:effectLst/>
                          <a:latin typeface="Calibri"/>
                        </a:rPr>
                        <a:t>PMWM050_Security</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0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95661">
                <a:tc>
                  <a:txBody>
                    <a:bodyPr/>
                    <a:lstStyle/>
                    <a:p>
                      <a:pPr algn="ctr" fontAlgn="ctr"/>
                      <a:r>
                        <a:rPr lang="en-US" sz="1000" b="0" i="0" u="none" strike="noStrike">
                          <a:solidFill>
                            <a:srgbClr val="000000"/>
                          </a:solidFill>
                          <a:effectLst/>
                          <a:latin typeface="Calibri"/>
                        </a:rPr>
                        <a:t>30</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a:rPr>
                        <a:t>OPS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a:solidFill>
                            <a:srgbClr val="000000"/>
                          </a:solidFill>
                          <a:effectLst/>
                          <a:latin typeface="Calibri"/>
                        </a:rPr>
                        <a:t>IW22</a:t>
                      </a:r>
                      <a:r>
                        <a:rPr lang="en-US" sz="1000" b="0" i="0" u="none" strike="noStrike">
                          <a:solidFill>
                            <a:srgbClr val="000000"/>
                          </a:solidFill>
                          <a:effectLst/>
                          <a:latin typeface="Calibri"/>
                        </a:rPr>
                        <a:t> - Change PM Notification</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000000"/>
                          </a:solidFill>
                          <a:effectLst/>
                          <a:latin typeface="Calibri"/>
                        </a:rPr>
                        <a:t>PMWM021_WorkManagement_Notification</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PMWM022_WorkManagement_Notification</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PMWM023_WorkManagement_WorkOrder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PMWM047_WorkManagement_WorkOrder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PMWM050_Security</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0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2806">
                <a:tc>
                  <a:txBody>
                    <a:bodyPr/>
                    <a:lstStyle/>
                    <a:p>
                      <a:pPr algn="ctr" fontAlgn="ctr"/>
                      <a:r>
                        <a:rPr lang="en-US" sz="1000" b="0" i="0" u="none" strike="noStrike">
                          <a:solidFill>
                            <a:srgbClr val="000000"/>
                          </a:solidFill>
                          <a:effectLst/>
                          <a:latin typeface="Calibri"/>
                        </a:rPr>
                        <a:t>31</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a:rPr>
                        <a:t>OPS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a:solidFill>
                            <a:srgbClr val="000000"/>
                          </a:solidFill>
                          <a:effectLst/>
                          <a:latin typeface="Calibri"/>
                        </a:rPr>
                        <a:t>IW31</a:t>
                      </a:r>
                      <a:r>
                        <a:rPr lang="en-US" sz="1000" b="0" i="0" u="none" strike="noStrike">
                          <a:solidFill>
                            <a:srgbClr val="000000"/>
                          </a:solidFill>
                          <a:effectLst/>
                          <a:latin typeface="Calibri"/>
                        </a:rPr>
                        <a:t> - Create Order</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000000"/>
                          </a:solidFill>
                          <a:effectLst/>
                          <a:latin typeface="Calibri"/>
                        </a:rPr>
                        <a:t>PMWM023_WorkManagement_WorkOrder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PMWM034_WorkManagement_WorkOrder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PMWM050_Security</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SCSP002_ServicePRcreatedviaPMFreeText</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0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39701">
                <a:tc>
                  <a:txBody>
                    <a:bodyPr/>
                    <a:lstStyle/>
                    <a:p>
                      <a:pPr algn="ctr" fontAlgn="ctr"/>
                      <a:r>
                        <a:rPr lang="en-US" sz="1000" b="0" i="0" u="none" strike="noStrike">
                          <a:solidFill>
                            <a:srgbClr val="000000"/>
                          </a:solidFill>
                          <a:effectLst/>
                          <a:latin typeface="Calibri"/>
                        </a:rPr>
                        <a:t>32</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00" b="1" i="0" u="none" strike="noStrike">
                          <a:solidFill>
                            <a:srgbClr val="000000"/>
                          </a:solidFill>
                          <a:effectLst/>
                          <a:latin typeface="Calibri"/>
                        </a:rPr>
                        <a:t>OPS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1" i="0" u="none" strike="noStrike" dirty="0">
                          <a:solidFill>
                            <a:srgbClr val="000000"/>
                          </a:solidFill>
                          <a:effectLst/>
                          <a:latin typeface="Calibri"/>
                        </a:rPr>
                        <a:t>IW32</a:t>
                      </a:r>
                      <a:r>
                        <a:rPr lang="en-US" sz="1000" b="0" i="0" u="none" strike="noStrike" dirty="0">
                          <a:solidFill>
                            <a:srgbClr val="000000"/>
                          </a:solidFill>
                          <a:effectLst/>
                          <a:latin typeface="Calibri"/>
                        </a:rPr>
                        <a:t> - CHANGE ORDER</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000000"/>
                          </a:solidFill>
                          <a:effectLst/>
                          <a:latin typeface="Calibri"/>
                        </a:rPr>
                        <a:t>PMWM027_WorkManagement_WorkOrder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PMWM029_WorkManagement_WorkOrder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PMWM030_WorkManagement_WorkOrder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PMWM031_WorkManagement_WorkOrder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PMWM032_WorkManagement_WorkOrder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PMWM035_WorkManagement_WorkOrder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PMWM047_WorkManagement_WorkOrder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PMWM050_Security</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PMWM058_WorkManagement_WorkOrder</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SCMP002_CreateA_PR_ForMaterials_FromAPlantMaintenanceRequestUsingFreeText</a:t>
                      </a:r>
                      <a:br>
                        <a:rPr lang="en-US" sz="1000" b="0" i="0" u="none" strike="noStrike" dirty="0">
                          <a:solidFill>
                            <a:srgbClr val="000000"/>
                          </a:solidFill>
                          <a:effectLst/>
                          <a:latin typeface="Calibri"/>
                        </a:rPr>
                      </a:br>
                      <a:r>
                        <a:rPr lang="en-US" sz="1000" b="0" i="0" u="none" strike="noStrike" dirty="0">
                          <a:solidFill>
                            <a:srgbClr val="000000"/>
                          </a:solidFill>
                          <a:effectLst/>
                          <a:latin typeface="Calibri"/>
                        </a:rPr>
                        <a:t>SCMP004_TriggeraPRformaterialsusingaWorkOrderBOMsCom</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0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5314939"/>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a:t>Iteration </a:t>
            </a:r>
            <a:r>
              <a:rPr lang="en-US" sz="2400" b="0" dirty="0" smtClean="0"/>
              <a:t>2: Top 20 Business Processes (</a:t>
            </a:r>
            <a:r>
              <a:rPr lang="en-US" sz="2400" b="0" dirty="0" err="1" smtClean="0"/>
              <a:t>cont</a:t>
            </a:r>
            <a:r>
              <a:rPr lang="en-US" sz="2400" b="0" dirty="0" smtClean="0"/>
              <a:t>).</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18</a:t>
            </a:fld>
            <a:endParaRPr lang="en-US" sz="1000" b="0" smtClean="0"/>
          </a:p>
        </p:txBody>
      </p:sp>
      <p:graphicFrame>
        <p:nvGraphicFramePr>
          <p:cNvPr id="2" name="Table 1"/>
          <p:cNvGraphicFramePr>
            <a:graphicFrameLocks noGrp="1"/>
          </p:cNvGraphicFramePr>
          <p:nvPr>
            <p:extLst>
              <p:ext uri="{D42A27DB-BD31-4B8C-83A1-F6EECF244321}">
                <p14:modId xmlns:p14="http://schemas.microsoft.com/office/powerpoint/2010/main" val="2831546129"/>
              </p:ext>
            </p:extLst>
          </p:nvPr>
        </p:nvGraphicFramePr>
        <p:xfrm>
          <a:off x="381000" y="1033217"/>
          <a:ext cx="8499475" cy="5143284"/>
        </p:xfrm>
        <a:graphic>
          <a:graphicData uri="http://schemas.openxmlformats.org/drawingml/2006/table">
            <a:tbl>
              <a:tblPr/>
              <a:tblGrid>
                <a:gridCol w="249097"/>
                <a:gridCol w="785031"/>
                <a:gridCol w="2762707"/>
                <a:gridCol w="3188165"/>
                <a:gridCol w="719667"/>
                <a:gridCol w="794808"/>
              </a:tblGrid>
              <a:tr h="211355">
                <a:tc>
                  <a:txBody>
                    <a:bodyPr/>
                    <a:lstStyle/>
                    <a:p>
                      <a:pPr algn="ctr" fontAlgn="ctr"/>
                      <a:r>
                        <a:rPr lang="en-US" sz="1200" b="0" i="0" u="none" strike="noStrike" dirty="0">
                          <a:solidFill>
                            <a:srgbClr val="000000"/>
                          </a:solidFill>
                          <a:effectLst/>
                          <a:latin typeface="Calibri"/>
                        </a:rPr>
                        <a:t>33</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HCM_CATS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ZCATS_notif</a:t>
                      </a:r>
                      <a:r>
                        <a:rPr lang="en-US" sz="1200" b="0" i="0" u="none" strike="noStrike">
                          <a:solidFill>
                            <a:srgbClr val="000000"/>
                          </a:solidFill>
                          <a:effectLst/>
                          <a:latin typeface="Calibri"/>
                        </a:rPr>
                        <a:t> - Custome Time Report</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CATW020_TransferTimeDatatoFieldglass</a:t>
                      </a:r>
                      <a:br>
                        <a:rPr lang="en-US" sz="1200" b="0" i="0" u="none" strike="noStrike">
                          <a:solidFill>
                            <a:srgbClr val="000000"/>
                          </a:solidFill>
                          <a:effectLst/>
                          <a:latin typeface="Calibri"/>
                        </a:rPr>
                      </a:br>
                      <a:r>
                        <a:rPr lang="en-US" sz="1200" b="0" i="0" u="none" strike="noStrike">
                          <a:solidFill>
                            <a:srgbClr val="000000"/>
                          </a:solidFill>
                          <a:effectLst/>
                          <a:latin typeface="Calibri"/>
                        </a:rPr>
                        <a:t>CATW030_Notify Time writers who have not written time for last period</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07187">
                <a:tc>
                  <a:txBody>
                    <a:bodyPr/>
                    <a:lstStyle/>
                    <a:p>
                      <a:pPr algn="ctr" fontAlgn="ctr"/>
                      <a:r>
                        <a:rPr lang="en-US" sz="1200" b="0" i="0" u="none" strike="noStrike">
                          <a:solidFill>
                            <a:srgbClr val="000000"/>
                          </a:solidFill>
                          <a:effectLst/>
                          <a:latin typeface="Calibri"/>
                        </a:rPr>
                        <a:t>34</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HCM_CATS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ZCATS_DA</a:t>
                      </a:r>
                      <a:r>
                        <a:rPr lang="en-US" sz="1200" b="0" i="0" u="none" strike="noStrike">
                          <a:solidFill>
                            <a:srgbClr val="000000"/>
                          </a:solidFill>
                          <a:effectLst/>
                          <a:latin typeface="Calibri"/>
                        </a:rPr>
                        <a:t> - Custome Time Report</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a:solidFill>
                            <a:srgbClr val="000000"/>
                          </a:solidFill>
                          <a:effectLst/>
                          <a:latin typeface="Calibri"/>
                        </a:rPr>
                        <a:t>No scenario</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en-US" sz="1200" b="0" i="0" u="none" strike="noStrike">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5160">
                <a:tc>
                  <a:txBody>
                    <a:bodyPr/>
                    <a:lstStyle/>
                    <a:p>
                      <a:pPr algn="ctr" fontAlgn="ctr"/>
                      <a:r>
                        <a:rPr lang="en-US" sz="1200" b="0" i="0" u="none" strike="noStrike">
                          <a:solidFill>
                            <a:srgbClr val="000000"/>
                          </a:solidFill>
                          <a:effectLst/>
                          <a:latin typeface="Calibri"/>
                        </a:rPr>
                        <a:t>35</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a:solidFill>
                            <a:srgbClr val="000000"/>
                          </a:solidFill>
                          <a:effectLst/>
                          <a:latin typeface="Calibri"/>
                        </a:rPr>
                        <a:t>HCM_CATS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1" i="0" u="none" strike="noStrike">
                          <a:solidFill>
                            <a:srgbClr val="000000"/>
                          </a:solidFill>
                          <a:effectLst/>
                          <a:latin typeface="Calibri"/>
                        </a:rPr>
                        <a:t>CAT2</a:t>
                      </a:r>
                      <a:r>
                        <a:rPr lang="en-US" sz="1200" b="0" i="0" u="none" strike="noStrike">
                          <a:solidFill>
                            <a:srgbClr val="000000"/>
                          </a:solidFill>
                          <a:effectLst/>
                          <a:latin typeface="Calibri"/>
                        </a:rPr>
                        <a:t> - Time Sheet: Maintain Times</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200" b="0" i="0" u="none" strike="noStrike" dirty="0">
                          <a:solidFill>
                            <a:srgbClr val="000000"/>
                          </a:solidFill>
                          <a:effectLst/>
                          <a:latin typeface="Calibri"/>
                        </a:rPr>
                        <a:t>CATW001_Hourly Time Writer enters time to cost center and submits for approval</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CATW003_Flash Time Writer enters time to work order and submits for approval</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CATW004_Expat Time Writer enters time to network</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CATW005_Norway Time Writer enters time to cost center</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CATW006_Denmark Time Writer enters time to cost center</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PMWM065_TimeEntry</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CA-TW007_ND Time Writer enters time to cost center</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CATW008_Custodian enters time for hourly </a:t>
                      </a:r>
                      <a:r>
                        <a:rPr lang="en-US" sz="1200" b="0" i="0" u="none" strike="noStrike" dirty="0" err="1">
                          <a:solidFill>
                            <a:srgbClr val="000000"/>
                          </a:solidFill>
                          <a:effectLst/>
                          <a:latin typeface="Calibri"/>
                        </a:rPr>
                        <a:t>emplpoyee</a:t>
                      </a:r>
                      <a:r>
                        <a:rPr lang="en-US" sz="1200" b="0" i="0" u="none" strike="noStrike" dirty="0">
                          <a:solidFill>
                            <a:srgbClr val="000000"/>
                          </a:solidFill>
                          <a:effectLst/>
                          <a:latin typeface="Calibri"/>
                        </a:rPr>
                        <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CATW010_Custodian enters time for Flash contractor</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CATW031_Print time from timesheet</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CATW012_View unapproved timesheets and approve them</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CATW002_Salaried Time Writer enters time to WBS</a:t>
                      </a:r>
                      <a:br>
                        <a:rPr lang="en-US" sz="1200" b="0" i="0" u="none" strike="noStrike" dirty="0">
                          <a:solidFill>
                            <a:srgbClr val="000000"/>
                          </a:solidFill>
                          <a:effectLst/>
                          <a:latin typeface="Calibri"/>
                        </a:rPr>
                      </a:br>
                      <a:r>
                        <a:rPr lang="en-US" sz="1200" b="0" i="0" u="none" strike="noStrike" dirty="0">
                          <a:solidFill>
                            <a:srgbClr val="000000"/>
                          </a:solidFill>
                          <a:effectLst/>
                          <a:latin typeface="Calibri"/>
                        </a:rPr>
                        <a:t>CATW009_Super User enters time for salaried employee</a:t>
                      </a: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n-US" sz="1200" b="0" i="0" u="none" strike="noStrike" dirty="0">
                        <a:solidFill>
                          <a:srgbClr val="000000"/>
                        </a:solidFill>
                        <a:effectLst/>
                        <a:latin typeface="Calibri"/>
                      </a:endParaRPr>
                    </a:p>
                  </a:txBody>
                  <a:tcPr marL="7548" marR="7548" marT="754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937990788"/>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a:t>Iteration </a:t>
            </a:r>
            <a:r>
              <a:rPr lang="en-US" sz="2400" b="0" dirty="0" smtClean="0"/>
              <a:t>3 and 4</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19</a:t>
            </a:fld>
            <a:endParaRPr lang="en-US" sz="1000" b="0" smtClean="0"/>
          </a:p>
        </p:txBody>
      </p:sp>
      <p:sp>
        <p:nvSpPr>
          <p:cNvPr id="3" name="TextBox 2"/>
          <p:cNvSpPr txBox="1"/>
          <p:nvPr/>
        </p:nvSpPr>
        <p:spPr>
          <a:xfrm>
            <a:off x="491595" y="1187946"/>
            <a:ext cx="8302485" cy="2031325"/>
          </a:xfrm>
          <a:prstGeom prst="rect">
            <a:avLst/>
          </a:prstGeom>
          <a:noFill/>
        </p:spPr>
        <p:txBody>
          <a:bodyPr wrap="square" rtlCol="0">
            <a:spAutoFit/>
          </a:bodyPr>
          <a:lstStyle/>
          <a:p>
            <a:r>
              <a:rPr lang="en-US" dirty="0" smtClean="0"/>
              <a:t>Iteration 3 </a:t>
            </a:r>
            <a:r>
              <a:rPr lang="en-US" b="0" dirty="0" smtClean="0"/>
              <a:t>we will run each scenario the same as iteration 2 except instead of using the estimated average user base, we will test with the system running at max user capacity of 810 users. </a:t>
            </a:r>
          </a:p>
          <a:p>
            <a:endParaRPr lang="en-US" b="0" dirty="0"/>
          </a:p>
          <a:p>
            <a:r>
              <a:rPr lang="en-US" dirty="0" smtClean="0"/>
              <a:t>Iteration 4 </a:t>
            </a:r>
            <a:r>
              <a:rPr lang="en-US" b="0" dirty="0" smtClean="0"/>
              <a:t>we will run a handful of scenarios </a:t>
            </a:r>
            <a:r>
              <a:rPr lang="en-US" b="0" dirty="0"/>
              <a:t>starting with </a:t>
            </a:r>
            <a:r>
              <a:rPr lang="en-US" b="0" dirty="0" smtClean="0"/>
              <a:t>810 and after each run we will increase the number of users in the system to see what the max system capacity is. </a:t>
            </a:r>
            <a:endParaRPr lang="en-US" b="0" dirty="0"/>
          </a:p>
        </p:txBody>
      </p:sp>
    </p:spTree>
    <p:extLst>
      <p:ext uri="{BB962C8B-B14F-4D97-AF65-F5344CB8AC3E}">
        <p14:creationId xmlns:p14="http://schemas.microsoft.com/office/powerpoint/2010/main" val="55079079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dirty="0" smtClean="0"/>
              <a:t>Scope and Systems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2</a:t>
            </a:fld>
            <a:endParaRPr lang="en-US" sz="1000" b="0" smtClean="0"/>
          </a:p>
        </p:txBody>
      </p:sp>
      <p:sp>
        <p:nvSpPr>
          <p:cNvPr id="2" name="TextBox 1"/>
          <p:cNvSpPr txBox="1"/>
          <p:nvPr/>
        </p:nvSpPr>
        <p:spPr>
          <a:xfrm>
            <a:off x="431800" y="1206500"/>
            <a:ext cx="8407400" cy="2986459"/>
          </a:xfrm>
          <a:prstGeom prst="rect">
            <a:avLst/>
          </a:prstGeom>
          <a:noFill/>
        </p:spPr>
        <p:txBody>
          <a:bodyPr wrap="square" rtlCol="0">
            <a:spAutoFit/>
          </a:bodyPr>
          <a:lstStyle/>
          <a:p>
            <a:r>
              <a:rPr lang="en-US" sz="1400" u="sng" dirty="0" smtClean="0"/>
              <a:t>Scope</a:t>
            </a:r>
          </a:p>
          <a:p>
            <a:r>
              <a:rPr lang="en-US" sz="1400" b="0" dirty="0" smtClean="0"/>
              <a:t>The </a:t>
            </a:r>
            <a:r>
              <a:rPr lang="en-US" sz="1400" b="0" dirty="0"/>
              <a:t>scope of the performance test will include business scenarios identified by functional teams.  All business scenarios identified as influencing production performance from each functional area will be included as part of this test.  This includes typical OLTP transactions, Batch loads, background processing, output management, interfaces to intra-network applications – user geographical distribution will be carefully considered to reflect typical expected production usage patterns</a:t>
            </a:r>
            <a:r>
              <a:rPr lang="en-US" sz="1400" b="0" dirty="0" smtClean="0"/>
              <a:t>.</a:t>
            </a:r>
          </a:p>
          <a:p>
            <a:endParaRPr lang="en-US" sz="1400" b="0" dirty="0"/>
          </a:p>
          <a:p>
            <a:pPr marL="166688" indent="-166688">
              <a:lnSpc>
                <a:spcPct val="80000"/>
              </a:lnSpc>
              <a:buFontTx/>
              <a:buNone/>
            </a:pPr>
            <a:r>
              <a:rPr lang="en-US" sz="1400" u="sng" dirty="0">
                <a:latin typeface="Arial" charset="0"/>
              </a:rPr>
              <a:t>Business Scenario</a:t>
            </a:r>
            <a:r>
              <a:rPr lang="ja-JP" altLang="en-US" sz="1400" u="sng" dirty="0">
                <a:latin typeface="Arial" charset="0"/>
              </a:rPr>
              <a:t>’</a:t>
            </a:r>
            <a:r>
              <a:rPr lang="en-US" sz="1400" u="sng" dirty="0">
                <a:latin typeface="Arial" charset="0"/>
              </a:rPr>
              <a:t>s for the performance Test will be leveraged from the following areas</a:t>
            </a:r>
            <a:r>
              <a:rPr lang="en-US" sz="1400" b="0" u="sng" dirty="0">
                <a:latin typeface="Arial" charset="0"/>
              </a:rPr>
              <a:t>:</a:t>
            </a:r>
          </a:p>
          <a:p>
            <a:pPr marL="285750" indent="-285750">
              <a:lnSpc>
                <a:spcPct val="80000"/>
              </a:lnSpc>
              <a:buFont typeface="Arial"/>
              <a:buChar char="•"/>
            </a:pPr>
            <a:r>
              <a:rPr lang="en-US" sz="1400" b="0" dirty="0">
                <a:latin typeface="Arial" charset="0"/>
              </a:rPr>
              <a:t>Finance </a:t>
            </a:r>
          </a:p>
          <a:p>
            <a:pPr marL="285750" indent="-285750">
              <a:lnSpc>
                <a:spcPct val="80000"/>
              </a:lnSpc>
              <a:buFont typeface="Arial"/>
              <a:buChar char="•"/>
            </a:pPr>
            <a:r>
              <a:rPr lang="en-US" sz="1400" b="0" dirty="0">
                <a:latin typeface="Arial" charset="0"/>
              </a:rPr>
              <a:t>Supply </a:t>
            </a:r>
            <a:r>
              <a:rPr lang="en-US" sz="1400" b="0" dirty="0" smtClean="0">
                <a:latin typeface="Arial" charset="0"/>
              </a:rPr>
              <a:t>Chain</a:t>
            </a:r>
          </a:p>
          <a:p>
            <a:pPr marL="285750" indent="-285750">
              <a:lnSpc>
                <a:spcPct val="80000"/>
              </a:lnSpc>
              <a:buFont typeface="Arial"/>
              <a:buChar char="•"/>
            </a:pPr>
            <a:r>
              <a:rPr lang="en-US" sz="1400" b="0" dirty="0" smtClean="0">
                <a:latin typeface="Arial" charset="0"/>
              </a:rPr>
              <a:t>PRA</a:t>
            </a:r>
          </a:p>
          <a:p>
            <a:pPr marL="285750" indent="-285750">
              <a:lnSpc>
                <a:spcPct val="80000"/>
              </a:lnSpc>
              <a:buFont typeface="Arial"/>
              <a:buChar char="•"/>
            </a:pPr>
            <a:r>
              <a:rPr lang="en-US" sz="1400" b="0" dirty="0" smtClean="0">
                <a:latin typeface="Arial" charset="0"/>
              </a:rPr>
              <a:t>CPM </a:t>
            </a:r>
            <a:endParaRPr lang="en-US" sz="1300" b="0" dirty="0">
              <a:latin typeface="Arial" charset="0"/>
            </a:endParaRPr>
          </a:p>
          <a:p>
            <a:pPr marL="285750" indent="-285750">
              <a:lnSpc>
                <a:spcPct val="80000"/>
              </a:lnSpc>
              <a:buFont typeface="Arial"/>
              <a:buChar char="•"/>
            </a:pPr>
            <a:r>
              <a:rPr lang="en-US" sz="1400" b="0" dirty="0">
                <a:latin typeface="Arial" charset="0"/>
              </a:rPr>
              <a:t>Reporting </a:t>
            </a:r>
            <a:endParaRPr lang="en-US" sz="1400" b="0" dirty="0" smtClean="0">
              <a:latin typeface="Arial" charset="0"/>
            </a:endParaRPr>
          </a:p>
          <a:p>
            <a:pPr marL="285750" indent="-285750">
              <a:lnSpc>
                <a:spcPct val="80000"/>
              </a:lnSpc>
              <a:buFont typeface="Arial"/>
              <a:buChar char="•"/>
            </a:pPr>
            <a:r>
              <a:rPr lang="en-US" sz="1400" b="0" dirty="0" smtClean="0">
                <a:latin typeface="Arial" charset="0"/>
              </a:rPr>
              <a:t>PM</a:t>
            </a:r>
          </a:p>
          <a:p>
            <a:pPr marL="285750" indent="-285750">
              <a:lnSpc>
                <a:spcPct val="80000"/>
              </a:lnSpc>
              <a:buFont typeface="Arial"/>
              <a:buChar char="•"/>
            </a:pPr>
            <a:r>
              <a:rPr lang="en-US" sz="1400" b="0" dirty="0" smtClean="0">
                <a:latin typeface="Arial" charset="0"/>
              </a:rPr>
              <a:t>HCM-Cats</a:t>
            </a:r>
          </a:p>
        </p:txBody>
      </p:sp>
      <p:sp>
        <p:nvSpPr>
          <p:cNvPr id="5" name="Text Box 4"/>
          <p:cNvSpPr txBox="1">
            <a:spLocks noChangeArrowheads="1"/>
          </p:cNvSpPr>
          <p:nvPr/>
        </p:nvSpPr>
        <p:spPr bwMode="ltGray">
          <a:xfrm>
            <a:off x="381000" y="4472517"/>
            <a:ext cx="2470150" cy="1846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5425" indent="-225425"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40000"/>
              </a:spcBef>
              <a:spcAft>
                <a:spcPct val="0"/>
              </a:spcAft>
              <a:buChar char="•"/>
              <a:defRPr sz="2400">
                <a:solidFill>
                  <a:schemeClr val="tx1"/>
                </a:solidFill>
                <a:latin typeface="Arial" charset="0"/>
                <a:ea typeface="ＭＳ Ｐゴシック" charset="0"/>
              </a:defRPr>
            </a:lvl6pPr>
            <a:lvl7pPr marL="2971800" indent="-228600" eaLnBrk="0" fontAlgn="base" hangingPunct="0">
              <a:spcBef>
                <a:spcPct val="40000"/>
              </a:spcBef>
              <a:spcAft>
                <a:spcPct val="0"/>
              </a:spcAft>
              <a:buChar char="•"/>
              <a:defRPr sz="2400">
                <a:solidFill>
                  <a:schemeClr val="tx1"/>
                </a:solidFill>
                <a:latin typeface="Arial" charset="0"/>
                <a:ea typeface="ＭＳ Ｐゴシック" charset="0"/>
              </a:defRPr>
            </a:lvl7pPr>
            <a:lvl8pPr marL="3429000" indent="-228600" eaLnBrk="0" fontAlgn="base" hangingPunct="0">
              <a:spcBef>
                <a:spcPct val="40000"/>
              </a:spcBef>
              <a:spcAft>
                <a:spcPct val="0"/>
              </a:spcAft>
              <a:buChar char="•"/>
              <a:defRPr sz="2400">
                <a:solidFill>
                  <a:schemeClr val="tx1"/>
                </a:solidFill>
                <a:latin typeface="Arial" charset="0"/>
                <a:ea typeface="ＭＳ Ｐゴシック" charset="0"/>
              </a:defRPr>
            </a:lvl8pPr>
            <a:lvl9pPr marL="3886200" indent="-228600" eaLnBrk="0" fontAlgn="base" hangingPunct="0">
              <a:spcBef>
                <a:spcPct val="40000"/>
              </a:spcBef>
              <a:spcAft>
                <a:spcPct val="0"/>
              </a:spcAft>
              <a:buChar char="•"/>
              <a:defRPr sz="2400">
                <a:solidFill>
                  <a:schemeClr val="tx1"/>
                </a:solidFill>
                <a:latin typeface="Arial" charset="0"/>
                <a:ea typeface="ＭＳ Ｐゴシック" charset="0"/>
              </a:defRPr>
            </a:lvl9pPr>
          </a:lstStyle>
          <a:p>
            <a:pPr eaLnBrk="1" hangingPunct="1">
              <a:spcBef>
                <a:spcPct val="50000"/>
              </a:spcBef>
              <a:buFontTx/>
              <a:buNone/>
            </a:pPr>
            <a:r>
              <a:rPr lang="en-US" sz="1400" b="1" u="sng" dirty="0" smtClean="0"/>
              <a:t>Applications in Scope</a:t>
            </a:r>
            <a:endParaRPr lang="en-US" sz="1400" b="1" u="sng" dirty="0"/>
          </a:p>
          <a:p>
            <a:pPr marL="285750" indent="-285750" eaLnBrk="1" hangingPunct="1">
              <a:buFont typeface="Arial"/>
              <a:buChar char="•"/>
            </a:pPr>
            <a:r>
              <a:rPr lang="en-US" sz="1400" b="0" dirty="0"/>
              <a:t>ECC</a:t>
            </a:r>
          </a:p>
          <a:p>
            <a:pPr marL="285750" indent="-285750" eaLnBrk="1" hangingPunct="1">
              <a:buFont typeface="Arial"/>
              <a:buChar char="•"/>
            </a:pPr>
            <a:r>
              <a:rPr lang="en-US" sz="1400" b="0" dirty="0" smtClean="0"/>
              <a:t>BI</a:t>
            </a:r>
            <a:r>
              <a:rPr lang="en-US" sz="1400" b="0" dirty="0"/>
              <a:t>*</a:t>
            </a:r>
          </a:p>
          <a:p>
            <a:pPr marL="285750" indent="-285750" eaLnBrk="1" hangingPunct="1">
              <a:buFont typeface="Arial"/>
              <a:buChar char="•"/>
            </a:pPr>
            <a:r>
              <a:rPr lang="en-US" sz="1400" b="0" dirty="0" smtClean="0"/>
              <a:t>BOBJ</a:t>
            </a:r>
          </a:p>
          <a:p>
            <a:pPr marL="285750" indent="-285750" eaLnBrk="1" hangingPunct="1">
              <a:buFont typeface="Arial"/>
              <a:buChar char="•"/>
            </a:pPr>
            <a:r>
              <a:rPr lang="en-US" sz="1400" b="0" dirty="0" smtClean="0"/>
              <a:t>EP</a:t>
            </a:r>
            <a:endParaRPr lang="en-US" sz="1400" b="0" dirty="0"/>
          </a:p>
          <a:p>
            <a:pPr marL="285750" indent="-285750" eaLnBrk="1" hangingPunct="1">
              <a:buFont typeface="Arial"/>
              <a:buChar char="•"/>
            </a:pPr>
            <a:r>
              <a:rPr lang="en-US" sz="1400" b="0" dirty="0" err="1" smtClean="0"/>
              <a:t>SolMan</a:t>
            </a:r>
            <a:r>
              <a:rPr lang="en-US" sz="1400" b="0" dirty="0" smtClean="0"/>
              <a:t> </a:t>
            </a:r>
            <a:endParaRPr lang="en-US" sz="1400" b="0" dirty="0"/>
          </a:p>
          <a:p>
            <a:pPr eaLnBrk="1" hangingPunct="1">
              <a:buFontTx/>
              <a:buNone/>
            </a:pPr>
            <a:r>
              <a:rPr lang="en-US" sz="1000" b="0" dirty="0"/>
              <a:t>*** </a:t>
            </a:r>
            <a:r>
              <a:rPr lang="en-US" sz="1000" b="0" dirty="0" smtClean="0"/>
              <a:t>BI </a:t>
            </a:r>
            <a:r>
              <a:rPr lang="en-US" sz="1000" b="0" dirty="0"/>
              <a:t>will have a separate set of scenarios considering the different metrics for OLAP </a:t>
            </a:r>
            <a:r>
              <a:rPr lang="en-US" sz="1000" b="0" dirty="0" smtClean="0"/>
              <a:t>transactions</a:t>
            </a:r>
            <a:endParaRPr lang="en-US" sz="1000" b="0" dirty="0"/>
          </a:p>
        </p:txBody>
      </p:sp>
      <p:sp>
        <p:nvSpPr>
          <p:cNvPr id="6" name="Text Box 4"/>
          <p:cNvSpPr txBox="1">
            <a:spLocks noChangeArrowheads="1"/>
          </p:cNvSpPr>
          <p:nvPr/>
        </p:nvSpPr>
        <p:spPr bwMode="ltGray">
          <a:xfrm>
            <a:off x="3581400" y="4499327"/>
            <a:ext cx="247015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marL="225425" indent="-225425" eaLnBrk="0" hangingPunct="0">
              <a:defRPr sz="2400">
                <a:solidFill>
                  <a:schemeClr val="tx1"/>
                </a:solidFill>
                <a:latin typeface="Arial" charset="0"/>
                <a:ea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40000"/>
              </a:spcBef>
              <a:spcAft>
                <a:spcPct val="0"/>
              </a:spcAft>
              <a:buChar char="•"/>
              <a:defRPr sz="2400">
                <a:solidFill>
                  <a:schemeClr val="tx1"/>
                </a:solidFill>
                <a:latin typeface="Arial" charset="0"/>
                <a:ea typeface="ＭＳ Ｐゴシック" charset="0"/>
              </a:defRPr>
            </a:lvl6pPr>
            <a:lvl7pPr marL="2971800" indent="-228600" eaLnBrk="0" fontAlgn="base" hangingPunct="0">
              <a:spcBef>
                <a:spcPct val="40000"/>
              </a:spcBef>
              <a:spcAft>
                <a:spcPct val="0"/>
              </a:spcAft>
              <a:buChar char="•"/>
              <a:defRPr sz="2400">
                <a:solidFill>
                  <a:schemeClr val="tx1"/>
                </a:solidFill>
                <a:latin typeface="Arial" charset="0"/>
                <a:ea typeface="ＭＳ Ｐゴシック" charset="0"/>
              </a:defRPr>
            </a:lvl7pPr>
            <a:lvl8pPr marL="3429000" indent="-228600" eaLnBrk="0" fontAlgn="base" hangingPunct="0">
              <a:spcBef>
                <a:spcPct val="40000"/>
              </a:spcBef>
              <a:spcAft>
                <a:spcPct val="0"/>
              </a:spcAft>
              <a:buChar char="•"/>
              <a:defRPr sz="2400">
                <a:solidFill>
                  <a:schemeClr val="tx1"/>
                </a:solidFill>
                <a:latin typeface="Arial" charset="0"/>
                <a:ea typeface="ＭＳ Ｐゴシック" charset="0"/>
              </a:defRPr>
            </a:lvl8pPr>
            <a:lvl9pPr marL="3886200" indent="-228600" eaLnBrk="0" fontAlgn="base" hangingPunct="0">
              <a:spcBef>
                <a:spcPct val="40000"/>
              </a:spcBef>
              <a:spcAft>
                <a:spcPct val="0"/>
              </a:spcAft>
              <a:buChar char="•"/>
              <a:defRPr sz="2400">
                <a:solidFill>
                  <a:schemeClr val="tx1"/>
                </a:solidFill>
                <a:latin typeface="Arial" charset="0"/>
                <a:ea typeface="ＭＳ Ｐゴシック" charset="0"/>
              </a:defRPr>
            </a:lvl9pPr>
          </a:lstStyle>
          <a:p>
            <a:pPr eaLnBrk="1" hangingPunct="1">
              <a:spcBef>
                <a:spcPct val="50000"/>
              </a:spcBef>
              <a:buFontTx/>
              <a:buNone/>
            </a:pPr>
            <a:r>
              <a:rPr lang="en-US" sz="1400" b="1" u="sng" dirty="0" smtClean="0"/>
              <a:t>Tools in Scope</a:t>
            </a:r>
            <a:endParaRPr lang="en-US" sz="1400" b="1" u="sng" dirty="0"/>
          </a:p>
          <a:p>
            <a:pPr marL="285750" indent="-285750" eaLnBrk="1" hangingPunct="1">
              <a:buFont typeface="Arial"/>
              <a:buChar char="•"/>
            </a:pPr>
            <a:r>
              <a:rPr lang="en-US" sz="1400" b="0" dirty="0" err="1" smtClean="0"/>
              <a:t>Worksoft</a:t>
            </a:r>
            <a:r>
              <a:rPr lang="en-US" sz="1400" b="0" dirty="0" smtClean="0"/>
              <a:t> Certify Performance Test</a:t>
            </a:r>
            <a:endParaRPr lang="en-US" sz="1400" b="0" dirty="0"/>
          </a:p>
          <a:p>
            <a:pPr marL="285750" indent="-285750" eaLnBrk="1" hangingPunct="1">
              <a:buFont typeface="Arial"/>
              <a:buChar char="•"/>
            </a:pPr>
            <a:r>
              <a:rPr lang="en-US" sz="1400" b="0" dirty="0" smtClean="0"/>
              <a:t>SAPGUI</a:t>
            </a:r>
          </a:p>
          <a:p>
            <a:pPr marL="285750" indent="-285750" eaLnBrk="1" hangingPunct="1">
              <a:buFont typeface="Arial"/>
              <a:buChar char="•"/>
            </a:pPr>
            <a:r>
              <a:rPr lang="en-US" sz="1400" b="0" dirty="0" smtClean="0"/>
              <a:t>JIRA (Defect Tool)</a:t>
            </a:r>
            <a:endParaRPr lang="en-US" sz="1400" b="0" dirty="0"/>
          </a:p>
          <a:p>
            <a:pPr marL="0" indent="0" eaLnBrk="1" hangingPunct="1"/>
            <a:endParaRPr lang="en-US" sz="1400" b="0" dirty="0"/>
          </a:p>
        </p:txBody>
      </p:sp>
    </p:spTree>
    <p:extLst>
      <p:ext uri="{BB962C8B-B14F-4D97-AF65-F5344CB8AC3E}">
        <p14:creationId xmlns:p14="http://schemas.microsoft.com/office/powerpoint/2010/main" val="3467995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smtClean="0"/>
              <a:t>Project Landscape</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20</a:t>
            </a:fld>
            <a:endParaRPr lang="en-US" sz="1000" b="0" smtClean="0"/>
          </a:p>
        </p:txBody>
      </p:sp>
      <p:sp>
        <p:nvSpPr>
          <p:cNvPr id="2" name="TextBox 1"/>
          <p:cNvSpPr txBox="1"/>
          <p:nvPr/>
        </p:nvSpPr>
        <p:spPr>
          <a:xfrm>
            <a:off x="431800" y="1206500"/>
            <a:ext cx="8407400" cy="595548"/>
          </a:xfrm>
          <a:prstGeom prst="rect">
            <a:avLst/>
          </a:prstGeom>
          <a:noFill/>
        </p:spPr>
        <p:txBody>
          <a:bodyPr wrap="square" rtlCol="0">
            <a:spAutoFit/>
          </a:bodyPr>
          <a:lstStyle/>
          <a:p>
            <a:pPr>
              <a:lnSpc>
                <a:spcPct val="90000"/>
              </a:lnSpc>
              <a:buFontTx/>
              <a:buNone/>
            </a:pPr>
            <a:r>
              <a:rPr lang="en-US" b="0" dirty="0" smtClean="0">
                <a:latin typeface="Arial" charset="0"/>
              </a:rPr>
              <a:t>Below is a list of the Project systems. We will be leveraging the Pre-Prod Staging Environments for Performance Test</a:t>
            </a:r>
            <a:endParaRPr lang="en-US" b="0" dirty="0">
              <a:latin typeface="Arial"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274576001"/>
              </p:ext>
            </p:extLst>
          </p:nvPr>
        </p:nvGraphicFramePr>
        <p:xfrm>
          <a:off x="331788" y="2127247"/>
          <a:ext cx="8513762" cy="3294383"/>
        </p:xfrm>
        <a:graphic>
          <a:graphicData uri="http://schemas.openxmlformats.org/drawingml/2006/table">
            <a:tbl>
              <a:tblPr firstRow="1" bandRow="1">
                <a:tableStyleId>{5C22544A-7EE6-4342-B048-85BDC9FD1C3A}</a:tableStyleId>
              </a:tblPr>
              <a:tblGrid>
                <a:gridCol w="1046162"/>
                <a:gridCol w="981075"/>
                <a:gridCol w="1219200"/>
                <a:gridCol w="1085850"/>
                <a:gridCol w="857250"/>
                <a:gridCol w="1228725"/>
                <a:gridCol w="990600"/>
                <a:gridCol w="1104900"/>
              </a:tblGrid>
              <a:tr h="1025609">
                <a:tc>
                  <a:txBody>
                    <a:bodyPr/>
                    <a:lstStyle/>
                    <a:p>
                      <a:r>
                        <a:rPr lang="en-US" sz="1200" dirty="0" smtClean="0"/>
                        <a:t>Component</a:t>
                      </a:r>
                      <a:endParaRPr lang="en-US" sz="1200" dirty="0"/>
                    </a:p>
                  </a:txBody>
                  <a:tcPr marL="91439" marR="91439">
                    <a:solidFill>
                      <a:schemeClr val="accent1">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S</a:t>
                      </a:r>
                      <a:r>
                        <a:rPr lang="en-US" sz="1200" dirty="0" smtClean="0"/>
                        <a:t>andbox</a:t>
                      </a:r>
                      <a:endParaRPr lang="en-US" sz="1200" dirty="0"/>
                    </a:p>
                  </a:txBody>
                  <a:tcPr marL="91439" marR="91439">
                    <a:solidFill>
                      <a:schemeClr val="accent1">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D</a:t>
                      </a:r>
                      <a:r>
                        <a:rPr lang="en-US" sz="1200" dirty="0" smtClean="0"/>
                        <a:t>evelopment</a:t>
                      </a:r>
                    </a:p>
                    <a:p>
                      <a:endParaRPr lang="en-US" sz="1200" dirty="0"/>
                    </a:p>
                  </a:txBody>
                  <a:tcPr marL="91439" marR="91439">
                    <a:solidFill>
                      <a:schemeClr val="accent1">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Q</a:t>
                      </a:r>
                      <a:r>
                        <a:rPr lang="en-US" sz="1200" dirty="0" smtClean="0"/>
                        <a:t>uality Assurance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(Test)</a:t>
                      </a:r>
                      <a:endParaRPr lang="en-US" sz="1200" dirty="0"/>
                    </a:p>
                  </a:txBody>
                  <a:tcPr marL="91439" marR="91439">
                    <a:solidFill>
                      <a:schemeClr val="accent1">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Tr</a:t>
                      </a:r>
                      <a:r>
                        <a:rPr lang="en-US" sz="1200" dirty="0" smtClean="0"/>
                        <a:t>aining</a:t>
                      </a:r>
                    </a:p>
                    <a:p>
                      <a:endParaRPr lang="en-US" sz="1200" dirty="0"/>
                    </a:p>
                  </a:txBody>
                  <a:tcPr marL="91439" marR="91439">
                    <a:solidFill>
                      <a:schemeClr val="accent1">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Pre-Prod Staging</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(Prod</a:t>
                      </a:r>
                      <a:r>
                        <a:rPr lang="en-US" sz="1200" b="1" baseline="0" dirty="0" smtClean="0"/>
                        <a:t> </a:t>
                      </a:r>
                      <a:r>
                        <a:rPr lang="en-US" sz="1200" b="1" baseline="0" dirty="0" smtClean="0">
                          <a:solidFill>
                            <a:schemeClr val="tx1"/>
                          </a:solidFill>
                        </a:rPr>
                        <a:t>C</a:t>
                      </a:r>
                      <a:r>
                        <a:rPr lang="en-US" sz="1200" b="1" baseline="0" dirty="0" smtClean="0"/>
                        <a:t>opy)</a:t>
                      </a:r>
                      <a:endParaRPr lang="en-US" sz="1200" b="1" dirty="0"/>
                    </a:p>
                  </a:txBody>
                  <a:tcPr marL="91439" marR="91439">
                    <a:solidFill>
                      <a:schemeClr val="accent1">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P</a:t>
                      </a:r>
                      <a:r>
                        <a:rPr lang="en-US" sz="1200" dirty="0" smtClean="0"/>
                        <a:t>roduction</a:t>
                      </a:r>
                      <a:endParaRPr lang="en-US" sz="1200" dirty="0"/>
                    </a:p>
                  </a:txBody>
                  <a:tcPr marL="91439" marR="91439">
                    <a:solidFill>
                      <a:schemeClr val="accent1">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Disaster</a:t>
                      </a:r>
                      <a:r>
                        <a:rPr lang="en-US" sz="1200" baseline="0" dirty="0" smtClean="0"/>
                        <a:t> Recovery (DR)</a:t>
                      </a:r>
                      <a:endParaRPr lang="en-US" sz="1200" dirty="0"/>
                    </a:p>
                  </a:txBody>
                  <a:tcPr marL="91439" marR="91439">
                    <a:solidFill>
                      <a:schemeClr val="accent1">
                        <a:lumMod val="90000"/>
                      </a:schemeClr>
                    </a:solidFill>
                  </a:tcPr>
                </a:tc>
              </a:tr>
              <a:tr h="378129">
                <a:tc>
                  <a:txBody>
                    <a:bodyPr/>
                    <a:lstStyle/>
                    <a:p>
                      <a:r>
                        <a:rPr lang="en-US" sz="1200" dirty="0" smtClean="0"/>
                        <a:t>ECC</a:t>
                      </a:r>
                      <a:endParaRPr lang="en-US" sz="1200" dirty="0"/>
                    </a:p>
                  </a:txBody>
                  <a:tcPr marL="91439" marR="91439"/>
                </a:tc>
                <a:tc>
                  <a:txBody>
                    <a:bodyPr/>
                    <a:lstStyle/>
                    <a:p>
                      <a:pPr algn="ctr"/>
                      <a:r>
                        <a:rPr lang="en-US" sz="1200" dirty="0" smtClean="0"/>
                        <a:t>SE1 (EP2)</a:t>
                      </a:r>
                      <a:endParaRPr lang="en-US" sz="1200" dirty="0"/>
                    </a:p>
                  </a:txBody>
                  <a:tcPr marL="91439" marR="91439"/>
                </a:tc>
                <a:tc>
                  <a:txBody>
                    <a:bodyPr/>
                    <a:lstStyle/>
                    <a:p>
                      <a:pPr algn="ctr"/>
                      <a:r>
                        <a:rPr lang="en-US" sz="1200" dirty="0" smtClean="0"/>
                        <a:t>DE1</a:t>
                      </a:r>
                      <a:endParaRPr lang="en-US" sz="1200" dirty="0"/>
                    </a:p>
                  </a:txBody>
                  <a:tcPr marL="91439" marR="91439"/>
                </a:tc>
                <a:tc>
                  <a:txBody>
                    <a:bodyPr/>
                    <a:lstStyle/>
                    <a:p>
                      <a:pPr algn="ctr"/>
                      <a:r>
                        <a:rPr lang="en-US" sz="1200" dirty="0" smtClean="0"/>
                        <a:t>QE1</a:t>
                      </a:r>
                      <a:endParaRPr lang="en-US" sz="1200" dirty="0"/>
                    </a:p>
                  </a:txBody>
                  <a:tcPr marL="91439" marR="91439"/>
                </a:tc>
                <a:tc>
                  <a:txBody>
                    <a:bodyPr/>
                    <a:lstStyle/>
                    <a:p>
                      <a:pPr algn="ctr"/>
                      <a:r>
                        <a:rPr lang="en-US" sz="1200" dirty="0" smtClean="0"/>
                        <a:t>TE1</a:t>
                      </a:r>
                      <a:endParaRPr lang="en-US" sz="1200" dirty="0"/>
                    </a:p>
                  </a:txBody>
                  <a:tcPr marL="91439" marR="91439"/>
                </a:tc>
                <a:tc>
                  <a:txBody>
                    <a:bodyPr/>
                    <a:lstStyle/>
                    <a:p>
                      <a:pPr algn="ctr"/>
                      <a:r>
                        <a:rPr lang="en-US" sz="1200" b="1" dirty="0" smtClean="0"/>
                        <a:t>QE2</a:t>
                      </a:r>
                      <a:endParaRPr lang="en-US" sz="1200" b="1" dirty="0"/>
                    </a:p>
                  </a:txBody>
                  <a:tcPr marL="91439" marR="91439"/>
                </a:tc>
                <a:tc>
                  <a:txBody>
                    <a:bodyPr/>
                    <a:lstStyle/>
                    <a:p>
                      <a:pPr algn="ctr"/>
                      <a:r>
                        <a:rPr lang="en-US" sz="1200" dirty="0" smtClean="0"/>
                        <a:t>PE1</a:t>
                      </a:r>
                      <a:endParaRPr lang="en-US" sz="1200" dirty="0"/>
                    </a:p>
                  </a:txBody>
                  <a:tcPr marL="91439" marR="91439"/>
                </a:tc>
                <a:tc>
                  <a:txBody>
                    <a:bodyPr/>
                    <a:lstStyle/>
                    <a:p>
                      <a:pPr algn="ctr"/>
                      <a:r>
                        <a:rPr lang="en-US" sz="1200" dirty="0" smtClean="0"/>
                        <a:t>PE1</a:t>
                      </a:r>
                      <a:endParaRPr lang="en-US" sz="1200" dirty="0"/>
                    </a:p>
                  </a:txBody>
                  <a:tcPr marL="91439" marR="91439"/>
                </a:tc>
              </a:tr>
              <a:tr h="378129">
                <a:tc>
                  <a:txBody>
                    <a:bodyPr/>
                    <a:lstStyle/>
                    <a:p>
                      <a:r>
                        <a:rPr lang="en-US" sz="1200" dirty="0" smtClean="0"/>
                        <a:t>BI</a:t>
                      </a:r>
                      <a:endParaRPr lang="en-US" sz="1200" dirty="0"/>
                    </a:p>
                  </a:txBody>
                  <a:tcPr marL="91439" marR="91439"/>
                </a:tc>
                <a:tc>
                  <a:txBody>
                    <a:bodyPr/>
                    <a:lstStyle/>
                    <a:p>
                      <a:pPr algn="ctr"/>
                      <a:r>
                        <a:rPr lang="en-US" sz="1200" dirty="0" smtClean="0"/>
                        <a:t>SB1 (BE2)</a:t>
                      </a:r>
                      <a:endParaRPr lang="en-US" sz="1200" dirty="0"/>
                    </a:p>
                  </a:txBody>
                  <a:tcPr marL="91439" marR="91439"/>
                </a:tc>
                <a:tc>
                  <a:txBody>
                    <a:bodyPr/>
                    <a:lstStyle/>
                    <a:p>
                      <a:pPr algn="ctr"/>
                      <a:r>
                        <a:rPr lang="en-US" sz="1200" dirty="0" smtClean="0"/>
                        <a:t>DB1</a:t>
                      </a:r>
                      <a:endParaRPr lang="en-US" sz="1200" dirty="0"/>
                    </a:p>
                  </a:txBody>
                  <a:tcPr marL="91439" marR="91439"/>
                </a:tc>
                <a:tc>
                  <a:txBody>
                    <a:bodyPr/>
                    <a:lstStyle/>
                    <a:p>
                      <a:pPr algn="ctr"/>
                      <a:r>
                        <a:rPr lang="en-US" sz="1200" dirty="0" smtClean="0"/>
                        <a:t>QB1</a:t>
                      </a:r>
                      <a:endParaRPr lang="en-US" sz="1200" dirty="0"/>
                    </a:p>
                  </a:txBody>
                  <a:tcPr marL="91439" marR="9143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TB1</a:t>
                      </a:r>
                      <a:endParaRPr lang="en-US" sz="1200" dirty="0">
                        <a:solidFill>
                          <a:schemeClr val="tx1"/>
                        </a:solidFill>
                      </a:endParaRPr>
                    </a:p>
                  </a:txBody>
                  <a:tcPr marL="91439" marR="91439"/>
                </a:tc>
                <a:tc>
                  <a:txBody>
                    <a:bodyPr/>
                    <a:lstStyle/>
                    <a:p>
                      <a:pPr algn="ctr"/>
                      <a:r>
                        <a:rPr lang="en-US" sz="1200" b="1" dirty="0" smtClean="0"/>
                        <a:t>QB2</a:t>
                      </a:r>
                      <a:endParaRPr lang="en-US" sz="1200" b="1" dirty="0"/>
                    </a:p>
                  </a:txBody>
                  <a:tcPr marL="91439" marR="91439"/>
                </a:tc>
                <a:tc>
                  <a:txBody>
                    <a:bodyPr/>
                    <a:lstStyle/>
                    <a:p>
                      <a:pPr algn="ctr"/>
                      <a:r>
                        <a:rPr lang="en-US" sz="1200" dirty="0" smtClean="0"/>
                        <a:t>PB1</a:t>
                      </a:r>
                      <a:endParaRPr lang="en-US" sz="1200" dirty="0"/>
                    </a:p>
                  </a:txBody>
                  <a:tcPr marL="91439" marR="91439"/>
                </a:tc>
                <a:tc>
                  <a:txBody>
                    <a:bodyPr/>
                    <a:lstStyle/>
                    <a:p>
                      <a:pPr algn="ctr"/>
                      <a:r>
                        <a:rPr lang="en-US" sz="1200" dirty="0" smtClean="0"/>
                        <a:t>PB1</a:t>
                      </a:r>
                      <a:endParaRPr lang="en-US" sz="1200" dirty="0"/>
                    </a:p>
                  </a:txBody>
                  <a:tcPr marL="91439" marR="91439"/>
                </a:tc>
              </a:tr>
              <a:tr h="378129">
                <a:tc>
                  <a:txBody>
                    <a:bodyPr/>
                    <a:lstStyle/>
                    <a:p>
                      <a:r>
                        <a:rPr lang="en-US" sz="1200" dirty="0" smtClean="0"/>
                        <a:t>BOBJ</a:t>
                      </a:r>
                      <a:endParaRPr lang="en-US" sz="1200" dirty="0"/>
                    </a:p>
                  </a:txBody>
                  <a:tcPr marL="91439" marR="91439"/>
                </a:tc>
                <a:tc>
                  <a:txBody>
                    <a:bodyPr/>
                    <a:lstStyle/>
                    <a:p>
                      <a:pPr algn="ctr"/>
                      <a:r>
                        <a:rPr lang="en-US" sz="1200" dirty="0" smtClean="0">
                          <a:solidFill>
                            <a:srgbClr val="000000"/>
                          </a:solidFill>
                        </a:rPr>
                        <a:t>BOS</a:t>
                      </a:r>
                      <a:endParaRPr lang="en-US" sz="1200" dirty="0">
                        <a:solidFill>
                          <a:srgbClr val="000000"/>
                        </a:solidFill>
                      </a:endParaRPr>
                    </a:p>
                  </a:txBody>
                  <a:tcPr marL="91439" marR="91439"/>
                </a:tc>
                <a:tc>
                  <a:txBody>
                    <a:bodyPr/>
                    <a:lstStyle/>
                    <a:p>
                      <a:pPr algn="ctr"/>
                      <a:r>
                        <a:rPr lang="en-US" sz="1200" dirty="0" smtClean="0">
                          <a:solidFill>
                            <a:srgbClr val="000000"/>
                          </a:solidFill>
                        </a:rPr>
                        <a:t>BOD</a:t>
                      </a:r>
                      <a:endParaRPr lang="en-US" sz="1200" dirty="0">
                        <a:solidFill>
                          <a:srgbClr val="000000"/>
                        </a:solidFill>
                      </a:endParaRPr>
                    </a:p>
                  </a:txBody>
                  <a:tcPr marL="91439" marR="91439"/>
                </a:tc>
                <a:tc>
                  <a:txBody>
                    <a:bodyPr/>
                    <a:lstStyle/>
                    <a:p>
                      <a:pPr algn="ctr"/>
                      <a:r>
                        <a:rPr lang="en-US" sz="1200" dirty="0" smtClean="0">
                          <a:solidFill>
                            <a:srgbClr val="000000"/>
                          </a:solidFill>
                        </a:rPr>
                        <a:t>BOQ</a:t>
                      </a:r>
                      <a:endParaRPr lang="en-US" sz="1200" dirty="0">
                        <a:solidFill>
                          <a:srgbClr val="000000"/>
                        </a:solidFill>
                      </a:endParaRPr>
                    </a:p>
                  </a:txBody>
                  <a:tcPr marL="91439" marR="9143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dirty="0">
                        <a:solidFill>
                          <a:srgbClr val="000000"/>
                        </a:solidFill>
                      </a:endParaRPr>
                    </a:p>
                  </a:txBody>
                  <a:tcPr marL="91439" marR="91439"/>
                </a:tc>
                <a:tc>
                  <a:txBody>
                    <a:bodyPr/>
                    <a:lstStyle/>
                    <a:p>
                      <a:pPr algn="ctr"/>
                      <a:r>
                        <a:rPr lang="en-US" sz="1200" b="1" dirty="0" smtClean="0">
                          <a:solidFill>
                            <a:srgbClr val="000000"/>
                          </a:solidFill>
                        </a:rPr>
                        <a:t>BOC</a:t>
                      </a:r>
                      <a:endParaRPr lang="en-US" sz="1200" b="1" dirty="0">
                        <a:solidFill>
                          <a:srgbClr val="000000"/>
                        </a:solidFill>
                      </a:endParaRPr>
                    </a:p>
                  </a:txBody>
                  <a:tcPr marL="91439" marR="91439"/>
                </a:tc>
                <a:tc>
                  <a:txBody>
                    <a:bodyPr/>
                    <a:lstStyle/>
                    <a:p>
                      <a:pPr algn="ctr"/>
                      <a:r>
                        <a:rPr lang="en-US" sz="1200" dirty="0" smtClean="0">
                          <a:solidFill>
                            <a:srgbClr val="000000"/>
                          </a:solidFill>
                        </a:rPr>
                        <a:t>BOP</a:t>
                      </a:r>
                      <a:endParaRPr lang="en-US" sz="1200" dirty="0">
                        <a:solidFill>
                          <a:srgbClr val="000000"/>
                        </a:solidFill>
                      </a:endParaRPr>
                    </a:p>
                  </a:txBody>
                  <a:tcPr marL="91439" marR="91439"/>
                </a:tc>
                <a:tc>
                  <a:txBody>
                    <a:bodyPr/>
                    <a:lstStyle/>
                    <a:p>
                      <a:pPr algn="ctr"/>
                      <a:r>
                        <a:rPr lang="en-US" sz="1200" dirty="0" smtClean="0">
                          <a:solidFill>
                            <a:srgbClr val="000000"/>
                          </a:solidFill>
                        </a:rPr>
                        <a:t>BOP</a:t>
                      </a:r>
                      <a:endParaRPr lang="en-US" sz="1200" dirty="0">
                        <a:solidFill>
                          <a:srgbClr val="000000"/>
                        </a:solidFill>
                      </a:endParaRPr>
                    </a:p>
                  </a:txBody>
                  <a:tcPr marL="91439" marR="91439"/>
                </a:tc>
              </a:tr>
              <a:tr h="378129">
                <a:tc>
                  <a:txBody>
                    <a:bodyPr/>
                    <a:lstStyle/>
                    <a:p>
                      <a:r>
                        <a:rPr lang="en-US" sz="1200" dirty="0" smtClean="0"/>
                        <a:t>GRC</a:t>
                      </a:r>
                      <a:endParaRPr lang="en-US" sz="1200" dirty="0"/>
                    </a:p>
                  </a:txBody>
                  <a:tcPr marL="91439" marR="91439"/>
                </a:tc>
                <a:tc>
                  <a:txBody>
                    <a:bodyPr/>
                    <a:lstStyle/>
                    <a:p>
                      <a:pPr algn="ctr"/>
                      <a:r>
                        <a:rPr lang="en-US" sz="1200" dirty="0" smtClean="0">
                          <a:solidFill>
                            <a:srgbClr val="000000"/>
                          </a:solidFill>
                        </a:rPr>
                        <a:t>GRS</a:t>
                      </a:r>
                      <a:endParaRPr lang="en-US" sz="1200" dirty="0">
                        <a:solidFill>
                          <a:srgbClr val="000000"/>
                        </a:solidFill>
                      </a:endParaRPr>
                    </a:p>
                  </a:txBody>
                  <a:tcPr marL="91439" marR="91439"/>
                </a:tc>
                <a:tc>
                  <a:txBody>
                    <a:bodyPr/>
                    <a:lstStyle/>
                    <a:p>
                      <a:pPr algn="ctr"/>
                      <a:r>
                        <a:rPr lang="en-US" sz="1200" dirty="0" smtClean="0">
                          <a:solidFill>
                            <a:srgbClr val="000000"/>
                          </a:solidFill>
                        </a:rPr>
                        <a:t>GRD</a:t>
                      </a:r>
                      <a:endParaRPr lang="en-US" sz="1200" dirty="0">
                        <a:solidFill>
                          <a:srgbClr val="000000"/>
                        </a:solidFill>
                      </a:endParaRPr>
                    </a:p>
                  </a:txBody>
                  <a:tcPr marL="91439" marR="9143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GRQ</a:t>
                      </a:r>
                      <a:endParaRPr lang="en-US" sz="1200" dirty="0">
                        <a:solidFill>
                          <a:srgbClr val="000000"/>
                        </a:solidFill>
                      </a:endParaRPr>
                    </a:p>
                  </a:txBody>
                  <a:tcPr marL="91439" marR="91439"/>
                </a:tc>
                <a:tc>
                  <a:txBody>
                    <a:bodyPr/>
                    <a:lstStyle/>
                    <a:p>
                      <a:endParaRPr lang="en-US" dirty="0"/>
                    </a:p>
                  </a:txBody>
                  <a:tcPr marL="91439" marR="91439"/>
                </a:tc>
                <a:tc>
                  <a:txBody>
                    <a:bodyPr/>
                    <a:lstStyle/>
                    <a:p>
                      <a:endParaRPr lang="en-US" dirty="0"/>
                    </a:p>
                  </a:txBody>
                  <a:tcPr marL="91439" marR="91439"/>
                </a:tc>
                <a:tc>
                  <a:txBody>
                    <a:bodyPr/>
                    <a:lstStyle/>
                    <a:p>
                      <a:pPr algn="ctr"/>
                      <a:r>
                        <a:rPr lang="en-US" sz="1200" dirty="0" smtClean="0">
                          <a:solidFill>
                            <a:srgbClr val="000000"/>
                          </a:solidFill>
                        </a:rPr>
                        <a:t>GRP</a:t>
                      </a:r>
                      <a:endParaRPr lang="en-US" sz="1200" dirty="0">
                        <a:solidFill>
                          <a:srgbClr val="000000"/>
                        </a:solidFill>
                      </a:endParaRPr>
                    </a:p>
                  </a:txBody>
                  <a:tcPr marL="91439" marR="91439"/>
                </a:tc>
                <a:tc>
                  <a:txBody>
                    <a:bodyPr/>
                    <a:lstStyle/>
                    <a:p>
                      <a:pPr algn="ctr"/>
                      <a:r>
                        <a:rPr lang="en-US" sz="1200" dirty="0" smtClean="0">
                          <a:solidFill>
                            <a:srgbClr val="000000"/>
                          </a:solidFill>
                        </a:rPr>
                        <a:t>GRP</a:t>
                      </a:r>
                      <a:endParaRPr lang="en-US" sz="1200" dirty="0">
                        <a:solidFill>
                          <a:srgbClr val="000000"/>
                        </a:solidFill>
                      </a:endParaRPr>
                    </a:p>
                  </a:txBody>
                  <a:tcPr marL="91439" marR="91439"/>
                </a:tc>
              </a:tr>
              <a:tr h="378129">
                <a:tc>
                  <a:txBody>
                    <a:bodyPr/>
                    <a:lstStyle/>
                    <a:p>
                      <a:r>
                        <a:rPr lang="en-US" sz="1200" dirty="0" smtClean="0"/>
                        <a:t>SolMan</a:t>
                      </a:r>
                      <a:endParaRPr lang="en-US" sz="1200" dirty="0"/>
                    </a:p>
                  </a:txBody>
                  <a:tcPr marL="91439" marR="91439"/>
                </a:tc>
                <a:tc>
                  <a:txBody>
                    <a:bodyPr/>
                    <a:lstStyle/>
                    <a:p>
                      <a:pPr algn="ctr"/>
                      <a:r>
                        <a:rPr lang="en-US" sz="1200" dirty="0" smtClean="0">
                          <a:solidFill>
                            <a:srgbClr val="000000"/>
                          </a:solidFill>
                        </a:rPr>
                        <a:t> </a:t>
                      </a:r>
                      <a:endParaRPr lang="en-US" sz="1200" dirty="0">
                        <a:solidFill>
                          <a:srgbClr val="000000"/>
                        </a:solidFill>
                      </a:endParaRPr>
                    </a:p>
                  </a:txBody>
                  <a:tcPr marL="91439" marR="9143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rPr>
                        <a:t>DS1</a:t>
                      </a:r>
                      <a:endParaRPr lang="en-US" sz="1200" dirty="0">
                        <a:solidFill>
                          <a:srgbClr val="000000"/>
                        </a:solidFill>
                      </a:endParaRPr>
                    </a:p>
                  </a:txBody>
                  <a:tcPr marL="91439" marR="91439"/>
                </a:tc>
                <a:tc>
                  <a:txBody>
                    <a:bodyPr/>
                    <a:lstStyle/>
                    <a:p>
                      <a:endParaRPr lang="en-US" dirty="0"/>
                    </a:p>
                  </a:txBody>
                  <a:tcPr marL="91439" marR="91439"/>
                </a:tc>
                <a:tc>
                  <a:txBody>
                    <a:bodyPr/>
                    <a:lstStyle/>
                    <a:p>
                      <a:endParaRPr lang="en-US"/>
                    </a:p>
                  </a:txBody>
                  <a:tcPr marL="91439" marR="91439"/>
                </a:tc>
                <a:tc>
                  <a:txBody>
                    <a:bodyPr/>
                    <a:lstStyle/>
                    <a:p>
                      <a:endParaRPr lang="en-US" dirty="0"/>
                    </a:p>
                  </a:txBody>
                  <a:tcPr marL="91439" marR="91439"/>
                </a:tc>
                <a:tc>
                  <a:txBody>
                    <a:bodyPr/>
                    <a:lstStyle/>
                    <a:p>
                      <a:pPr algn="ctr"/>
                      <a:r>
                        <a:rPr lang="en-US" sz="1200" dirty="0" smtClean="0">
                          <a:solidFill>
                            <a:srgbClr val="000000"/>
                          </a:solidFill>
                        </a:rPr>
                        <a:t>PS1</a:t>
                      </a:r>
                      <a:endParaRPr lang="en-US" sz="1200" dirty="0">
                        <a:solidFill>
                          <a:srgbClr val="000000"/>
                        </a:solidFill>
                      </a:endParaRPr>
                    </a:p>
                  </a:txBody>
                  <a:tcPr marL="91439" marR="91439"/>
                </a:tc>
                <a:tc>
                  <a:txBody>
                    <a:bodyPr/>
                    <a:lstStyle/>
                    <a:p>
                      <a:pPr algn="ctr"/>
                      <a:r>
                        <a:rPr lang="en-US" sz="1200" dirty="0" smtClean="0"/>
                        <a:t>PS1</a:t>
                      </a:r>
                      <a:endParaRPr lang="en-US" sz="1200" dirty="0"/>
                    </a:p>
                  </a:txBody>
                  <a:tcPr marL="91439" marR="91439"/>
                </a:tc>
              </a:tr>
              <a:tr h="378129">
                <a:tc>
                  <a:txBody>
                    <a:bodyPr/>
                    <a:lstStyle/>
                    <a:p>
                      <a:r>
                        <a:rPr lang="en-US" sz="1200" dirty="0" smtClean="0">
                          <a:solidFill>
                            <a:srgbClr val="000000"/>
                          </a:solidFill>
                        </a:rPr>
                        <a:t>EP</a:t>
                      </a:r>
                      <a:endParaRPr lang="en-US" sz="1200" dirty="0">
                        <a:solidFill>
                          <a:srgbClr val="000000"/>
                        </a:solidFill>
                      </a:endParaRPr>
                    </a:p>
                  </a:txBody>
                  <a:tcPr marL="91439" marR="91439"/>
                </a:tc>
                <a:tc>
                  <a:txBody>
                    <a:bodyPr/>
                    <a:lstStyle/>
                    <a:p>
                      <a:pPr algn="ctr"/>
                      <a:r>
                        <a:rPr lang="en-US" sz="1200" dirty="0" smtClean="0">
                          <a:solidFill>
                            <a:srgbClr val="000000"/>
                          </a:solidFill>
                        </a:rPr>
                        <a:t>SP1 (TP2)</a:t>
                      </a:r>
                      <a:endParaRPr lang="en-US" sz="1200" dirty="0">
                        <a:solidFill>
                          <a:srgbClr val="000000"/>
                        </a:solidFill>
                      </a:endParaRPr>
                    </a:p>
                  </a:txBody>
                  <a:tcPr marL="91439" marR="91439"/>
                </a:tc>
                <a:tc>
                  <a:txBody>
                    <a:bodyPr/>
                    <a:lstStyle/>
                    <a:p>
                      <a:pPr algn="ctr"/>
                      <a:r>
                        <a:rPr lang="en-US" sz="1200" dirty="0" smtClean="0">
                          <a:solidFill>
                            <a:schemeClr val="tx1"/>
                          </a:solidFill>
                        </a:rPr>
                        <a:t>DP1</a:t>
                      </a:r>
                      <a:endParaRPr lang="en-US" sz="1200" dirty="0">
                        <a:solidFill>
                          <a:schemeClr val="tx1"/>
                        </a:solidFill>
                      </a:endParaRPr>
                    </a:p>
                  </a:txBody>
                  <a:tcPr marL="91439" marR="91439"/>
                </a:tc>
                <a:tc>
                  <a:txBody>
                    <a:bodyPr/>
                    <a:lstStyle/>
                    <a:p>
                      <a:pPr algn="ctr"/>
                      <a:r>
                        <a:rPr lang="en-US" sz="1200" dirty="0" smtClean="0">
                          <a:solidFill>
                            <a:srgbClr val="000000"/>
                          </a:solidFill>
                        </a:rPr>
                        <a:t>QP1</a:t>
                      </a:r>
                      <a:endParaRPr lang="en-US" sz="1200" dirty="0">
                        <a:solidFill>
                          <a:srgbClr val="000000"/>
                        </a:solidFill>
                      </a:endParaRPr>
                    </a:p>
                  </a:txBody>
                  <a:tcPr marL="91439" marR="91439"/>
                </a:tc>
                <a:tc>
                  <a:txBody>
                    <a:bodyPr/>
                    <a:lstStyle/>
                    <a:p>
                      <a:pPr algn="ctr"/>
                      <a:r>
                        <a:rPr lang="en-US" sz="1200" dirty="0" smtClean="0">
                          <a:solidFill>
                            <a:srgbClr val="000000"/>
                          </a:solidFill>
                        </a:rPr>
                        <a:t>TP1</a:t>
                      </a:r>
                      <a:endParaRPr lang="en-US" sz="1200" dirty="0">
                        <a:solidFill>
                          <a:srgbClr val="000000"/>
                        </a:solidFill>
                      </a:endParaRPr>
                    </a:p>
                  </a:txBody>
                  <a:tcPr marL="91439" marR="91439"/>
                </a:tc>
                <a:tc>
                  <a:txBody>
                    <a:bodyPr/>
                    <a:lstStyle/>
                    <a:p>
                      <a:pPr algn="ctr"/>
                      <a:r>
                        <a:rPr lang="en-US" sz="1200" b="1" dirty="0" smtClean="0">
                          <a:solidFill>
                            <a:srgbClr val="000000"/>
                          </a:solidFill>
                        </a:rPr>
                        <a:t>QP2</a:t>
                      </a:r>
                      <a:endParaRPr lang="en-US" sz="1200" b="1" dirty="0">
                        <a:solidFill>
                          <a:srgbClr val="000000"/>
                        </a:solidFill>
                      </a:endParaRPr>
                    </a:p>
                  </a:txBody>
                  <a:tcPr marL="91439" marR="91439"/>
                </a:tc>
                <a:tc>
                  <a:txBody>
                    <a:bodyPr/>
                    <a:lstStyle/>
                    <a:p>
                      <a:pPr algn="ctr"/>
                      <a:r>
                        <a:rPr lang="en-US" sz="1200" dirty="0" smtClean="0">
                          <a:solidFill>
                            <a:srgbClr val="000000"/>
                          </a:solidFill>
                        </a:rPr>
                        <a:t>PP1</a:t>
                      </a:r>
                      <a:endParaRPr lang="en-US" sz="1200" dirty="0">
                        <a:solidFill>
                          <a:srgbClr val="000000"/>
                        </a:solidFill>
                      </a:endParaRPr>
                    </a:p>
                  </a:txBody>
                  <a:tcPr marL="91439" marR="91439"/>
                </a:tc>
                <a:tc>
                  <a:txBody>
                    <a:bodyPr/>
                    <a:lstStyle/>
                    <a:p>
                      <a:pPr algn="ctr"/>
                      <a:r>
                        <a:rPr lang="en-US" sz="1200" dirty="0" smtClean="0">
                          <a:solidFill>
                            <a:srgbClr val="000000"/>
                          </a:solidFill>
                        </a:rPr>
                        <a:t>PP1</a:t>
                      </a:r>
                      <a:endParaRPr lang="en-US" sz="1200" dirty="0">
                        <a:solidFill>
                          <a:srgbClr val="000000"/>
                        </a:solidFill>
                      </a:endParaRPr>
                    </a:p>
                  </a:txBody>
                  <a:tcPr marL="91439" marR="91439"/>
                </a:tc>
              </a:tr>
            </a:tbl>
          </a:graphicData>
        </a:graphic>
      </p:graphicFrame>
    </p:spTree>
    <p:extLst>
      <p:ext uri="{BB962C8B-B14F-4D97-AF65-F5344CB8AC3E}">
        <p14:creationId xmlns:p14="http://schemas.microsoft.com/office/powerpoint/2010/main" val="302189179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smtClean="0"/>
              <a:t>Performance Testing Objectives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3</a:t>
            </a:fld>
            <a:endParaRPr lang="en-US" sz="1000" b="0" smtClean="0"/>
          </a:p>
        </p:txBody>
      </p:sp>
      <p:sp>
        <p:nvSpPr>
          <p:cNvPr id="6" name="TextBox 5"/>
          <p:cNvSpPr txBox="1"/>
          <p:nvPr/>
        </p:nvSpPr>
        <p:spPr>
          <a:xfrm>
            <a:off x="393700" y="1155700"/>
            <a:ext cx="8483600" cy="3046988"/>
          </a:xfrm>
          <a:prstGeom prst="rect">
            <a:avLst/>
          </a:prstGeom>
          <a:noFill/>
        </p:spPr>
        <p:txBody>
          <a:bodyPr wrap="square" rtlCol="0">
            <a:spAutoFit/>
          </a:bodyPr>
          <a:lstStyle/>
          <a:p>
            <a:pPr marL="171450" lvl="0" indent="-171450">
              <a:buFont typeface="Arial"/>
              <a:buChar char="•"/>
            </a:pPr>
            <a:r>
              <a:rPr lang="en-US" sz="2400" b="0" dirty="0" smtClean="0">
                <a:latin typeface="Arial" charset="0"/>
                <a:ea typeface="ＭＳ Ｐゴシック" charset="0"/>
                <a:cs typeface="Times New Roman" charset="0"/>
              </a:rPr>
              <a:t>Verify </a:t>
            </a:r>
            <a:r>
              <a:rPr lang="en-US" sz="2400" b="0" dirty="0">
                <a:latin typeface="Arial" charset="0"/>
                <a:ea typeface="ＭＳ Ｐゴシック" charset="0"/>
                <a:cs typeface="Times New Roman" charset="0"/>
              </a:rPr>
              <a:t>load of 60K dialog steps per hours with  &lt;1 second average response time</a:t>
            </a:r>
          </a:p>
          <a:p>
            <a:pPr marL="171450" lvl="0" indent="-171450">
              <a:buFont typeface="Arial"/>
              <a:buChar char="•"/>
            </a:pPr>
            <a:r>
              <a:rPr lang="en-US" sz="2400" b="0" dirty="0" smtClean="0">
                <a:latin typeface="Arial" charset="0"/>
                <a:ea typeface="ＭＳ Ｐゴシック" charset="0"/>
                <a:cs typeface="Times New Roman" charset="0"/>
              </a:rPr>
              <a:t>Measure </a:t>
            </a:r>
            <a:r>
              <a:rPr lang="en-US" sz="2400" b="0" dirty="0">
                <a:latin typeface="Arial" charset="0"/>
                <a:ea typeface="ＭＳ Ｐゴシック" charset="0"/>
                <a:cs typeface="Times New Roman" charset="0"/>
              </a:rPr>
              <a:t>average response time with 90k, 120K, and 150K dialog steps </a:t>
            </a:r>
          </a:p>
          <a:p>
            <a:pPr marL="171450" lvl="0" indent="-171450">
              <a:buFont typeface="Arial"/>
              <a:buChar char="•"/>
            </a:pPr>
            <a:r>
              <a:rPr lang="en-US" sz="2400" b="0" dirty="0" smtClean="0">
                <a:latin typeface="Arial" charset="0"/>
                <a:ea typeface="ＭＳ Ｐゴシック" charset="0"/>
                <a:cs typeface="Times New Roman" charset="0"/>
              </a:rPr>
              <a:t>Measure </a:t>
            </a:r>
            <a:r>
              <a:rPr lang="en-US" sz="2400" b="0" dirty="0">
                <a:latin typeface="Arial" charset="0"/>
                <a:ea typeface="ＭＳ Ｐゴシック" charset="0"/>
                <a:cs typeface="Times New Roman" charset="0"/>
              </a:rPr>
              <a:t>GUI time with network delay simulated for </a:t>
            </a:r>
            <a:r>
              <a:rPr lang="en-US" sz="2400" b="0" dirty="0" smtClean="0">
                <a:latin typeface="Arial" charset="0"/>
                <a:ea typeface="ＭＳ Ｐゴシック" charset="0"/>
                <a:cs typeface="Times New Roman" charset="0"/>
              </a:rPr>
              <a:t>location XXX and YYY</a:t>
            </a:r>
            <a:endParaRPr lang="en-US" sz="2400" b="0" dirty="0">
              <a:latin typeface="Arial" charset="0"/>
              <a:ea typeface="ＭＳ Ｐゴシック" charset="0"/>
              <a:cs typeface="Times New Roman" charset="0"/>
            </a:endParaRPr>
          </a:p>
          <a:p>
            <a:pPr marL="171450" lvl="0" indent="-171450">
              <a:buFont typeface="Arial"/>
              <a:buChar char="•"/>
            </a:pPr>
            <a:r>
              <a:rPr lang="en-US" sz="2400" b="0" dirty="0" smtClean="0">
                <a:latin typeface="Arial" charset="0"/>
                <a:ea typeface="ＭＳ Ｐゴシック" charset="0"/>
                <a:cs typeface="Times New Roman" charset="0"/>
              </a:rPr>
              <a:t>Stress </a:t>
            </a:r>
            <a:r>
              <a:rPr lang="en-US" sz="2400" b="0" dirty="0">
                <a:latin typeface="Arial" charset="0"/>
                <a:ea typeface="ＭＳ Ｐゴシック" charset="0"/>
                <a:cs typeface="Times New Roman" charset="0"/>
              </a:rPr>
              <a:t>Test Application Server</a:t>
            </a:r>
          </a:p>
          <a:p>
            <a:pPr marL="171450" lvl="0" indent="-171450">
              <a:buFont typeface="Arial"/>
              <a:buChar char="•"/>
            </a:pPr>
            <a:r>
              <a:rPr lang="en-US" sz="2400" b="0" dirty="0" smtClean="0">
                <a:latin typeface="Arial" charset="0"/>
                <a:ea typeface="ＭＳ Ｐゴシック" charset="0"/>
                <a:cs typeface="Times New Roman" charset="0"/>
              </a:rPr>
              <a:t>HA </a:t>
            </a:r>
            <a:r>
              <a:rPr lang="en-US" sz="2400" b="0" dirty="0">
                <a:latin typeface="Arial" charset="0"/>
                <a:ea typeface="ＭＳ Ｐゴシック" charset="0"/>
                <a:cs typeface="Times New Roman" charset="0"/>
              </a:rPr>
              <a:t>Failover </a:t>
            </a:r>
          </a:p>
        </p:txBody>
      </p:sp>
    </p:spTree>
    <p:extLst>
      <p:ext uri="{BB962C8B-B14F-4D97-AF65-F5344CB8AC3E}">
        <p14:creationId xmlns:p14="http://schemas.microsoft.com/office/powerpoint/2010/main" val="417495720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smtClean="0"/>
              <a:t>Assumptions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4</a:t>
            </a:fld>
            <a:endParaRPr lang="en-US" sz="1000" b="0" smtClean="0"/>
          </a:p>
        </p:txBody>
      </p:sp>
      <p:sp>
        <p:nvSpPr>
          <p:cNvPr id="6" name="TextBox 5"/>
          <p:cNvSpPr txBox="1"/>
          <p:nvPr/>
        </p:nvSpPr>
        <p:spPr>
          <a:xfrm>
            <a:off x="393700" y="1155700"/>
            <a:ext cx="8483600" cy="5109090"/>
          </a:xfrm>
          <a:prstGeom prst="rect">
            <a:avLst/>
          </a:prstGeom>
          <a:noFill/>
        </p:spPr>
        <p:txBody>
          <a:bodyPr wrap="square" rtlCol="0">
            <a:spAutoFit/>
          </a:bodyPr>
          <a:lstStyle/>
          <a:p>
            <a:pPr marL="171450" lvl="0" indent="-171450">
              <a:buFont typeface="Arial"/>
              <a:buChar char="•"/>
            </a:pPr>
            <a:r>
              <a:rPr lang="en-US" sz="1400" b="0" dirty="0">
                <a:latin typeface="Arial" charset="0"/>
                <a:ea typeface="ＭＳ Ｐゴシック" charset="0"/>
                <a:cs typeface="Times New Roman" charset="0"/>
              </a:rPr>
              <a:t>There will be no changes to </a:t>
            </a:r>
            <a:r>
              <a:rPr lang="en-US" sz="1400" b="0" dirty="0" smtClean="0">
                <a:latin typeface="Arial" charset="0"/>
                <a:ea typeface="ＭＳ Ｐゴシック" charset="0"/>
                <a:cs typeface="Times New Roman" charset="0"/>
              </a:rPr>
              <a:t>Requirements </a:t>
            </a:r>
            <a:r>
              <a:rPr lang="en-US" sz="1400" b="0" dirty="0">
                <a:latin typeface="Arial" charset="0"/>
                <a:ea typeface="ＭＳ Ｐゴシック" charset="0"/>
                <a:cs typeface="Times New Roman" charset="0"/>
              </a:rPr>
              <a:t>during or after the performance test. </a:t>
            </a:r>
            <a:endParaRPr lang="en-US" sz="1400" b="0" dirty="0" smtClean="0">
              <a:latin typeface="Arial" charset="0"/>
              <a:ea typeface="ＭＳ Ｐゴシック" charset="0"/>
              <a:cs typeface="Times New Roman" charset="0"/>
            </a:endParaRPr>
          </a:p>
          <a:p>
            <a:pPr marL="171450" indent="-171450">
              <a:buFont typeface="Arial"/>
              <a:buChar char="•"/>
            </a:pPr>
            <a:r>
              <a:rPr lang="en-US" sz="1400" b="0" dirty="0">
                <a:solidFill>
                  <a:srgbClr val="000000"/>
                </a:solidFill>
                <a:latin typeface="Arial" charset="0"/>
                <a:ea typeface="ＭＳ Ｐゴシック" charset="0"/>
                <a:cs typeface="Times New Roman" charset="0"/>
              </a:rPr>
              <a:t>Performance test environment has all required infrastructure, software, and licenses to simulate </a:t>
            </a:r>
            <a:r>
              <a:rPr lang="en-US" altLang="ja-JP" sz="1400" b="0" dirty="0">
                <a:solidFill>
                  <a:srgbClr val="000000"/>
                </a:solidFill>
                <a:latin typeface="Arial" charset="0"/>
                <a:ea typeface="ＭＳ Ｐゴシック" charset="0"/>
                <a:cs typeface="Times New Roman" charset="0"/>
              </a:rPr>
              <a:t>“production like”</a:t>
            </a:r>
            <a:r>
              <a:rPr lang="en-US" sz="1400" b="0" dirty="0">
                <a:solidFill>
                  <a:srgbClr val="000000"/>
                </a:solidFill>
                <a:latin typeface="Arial" charset="0"/>
                <a:ea typeface="ＭＳ Ｐゴシック" charset="0"/>
                <a:cs typeface="Times New Roman" charset="0"/>
              </a:rPr>
              <a:t> conditions</a:t>
            </a:r>
            <a:r>
              <a:rPr lang="en-US" sz="1400" b="0" dirty="0" smtClean="0">
                <a:solidFill>
                  <a:srgbClr val="000000"/>
                </a:solidFill>
                <a:latin typeface="Arial" charset="0"/>
                <a:ea typeface="ＭＳ Ｐゴシック" charset="0"/>
                <a:cs typeface="Times New Roman" charset="0"/>
              </a:rPr>
              <a:t>.</a:t>
            </a:r>
            <a:endParaRPr lang="en-US" sz="1400" b="0" dirty="0" smtClean="0">
              <a:latin typeface="Arial" charset="0"/>
              <a:ea typeface="ＭＳ Ｐゴシック" charset="0"/>
            </a:endParaRPr>
          </a:p>
          <a:p>
            <a:pPr marL="171450" indent="-171450">
              <a:buFont typeface="Arial"/>
              <a:buChar char="•"/>
            </a:pPr>
            <a:r>
              <a:rPr lang="en-US" sz="1400" b="0" dirty="0">
                <a:solidFill>
                  <a:srgbClr val="000000"/>
                </a:solidFill>
                <a:latin typeface="Arial" charset="0"/>
                <a:ea typeface="ＭＳ Ｐゴシック" charset="0"/>
                <a:cs typeface="Times New Roman" charset="0"/>
              </a:rPr>
              <a:t>Performance Test architecture reflects that of production </a:t>
            </a:r>
            <a:r>
              <a:rPr lang="en-US" sz="1400" b="0" dirty="0" smtClean="0">
                <a:solidFill>
                  <a:srgbClr val="000000"/>
                </a:solidFill>
                <a:latin typeface="Arial" charset="0"/>
                <a:ea typeface="ＭＳ Ｐゴシック" charset="0"/>
                <a:cs typeface="Times New Roman" charset="0"/>
              </a:rPr>
              <a:t>architecture</a:t>
            </a:r>
          </a:p>
          <a:p>
            <a:pPr marL="171450" lvl="0" indent="-171450">
              <a:buFont typeface="Arial"/>
              <a:buChar char="•"/>
            </a:pPr>
            <a:r>
              <a:rPr lang="en-US" sz="1400" b="0" dirty="0">
                <a:latin typeface="Arial" charset="0"/>
                <a:ea typeface="ＭＳ Ｐゴシック" charset="0"/>
                <a:cs typeface="Times New Roman" charset="0"/>
              </a:rPr>
              <a:t>The Performance Test team (Basis Team) will send communications of test timeframes to all appropriate teams.   </a:t>
            </a:r>
            <a:endParaRPr lang="en-US" sz="1400" b="0" dirty="0">
              <a:latin typeface="Arial" charset="0"/>
              <a:ea typeface="ＭＳ Ｐゴシック" charset="0"/>
            </a:endParaRPr>
          </a:p>
          <a:p>
            <a:pPr marL="171450" lvl="0" indent="-171450">
              <a:buFont typeface="Arial"/>
              <a:buChar char="•"/>
            </a:pPr>
            <a:r>
              <a:rPr lang="en-US" sz="1400" b="0" dirty="0">
                <a:latin typeface="Arial" charset="0"/>
                <a:ea typeface="ＭＳ Ｐゴシック" charset="0"/>
                <a:cs typeface="Times New Roman" charset="0"/>
              </a:rPr>
              <a:t>Latency data that is available, to be incorporated into the Performance Test to simulate geographical distribution of users, is relevant and up to date for the Performance Test.</a:t>
            </a:r>
            <a:endParaRPr lang="en-US" sz="1400" b="0" dirty="0">
              <a:latin typeface="Arial" charset="0"/>
              <a:ea typeface="ＭＳ Ｐゴシック" charset="0"/>
            </a:endParaRPr>
          </a:p>
          <a:p>
            <a:pPr marL="171450" lvl="0" indent="-171450">
              <a:buFont typeface="Arial"/>
              <a:buChar char="•"/>
            </a:pPr>
            <a:r>
              <a:rPr lang="en-US" sz="1400" b="0" dirty="0">
                <a:solidFill>
                  <a:srgbClr val="000000"/>
                </a:solidFill>
                <a:latin typeface="Arial" charset="0"/>
                <a:ea typeface="ＭＳ Ｐゴシック" charset="0"/>
                <a:cs typeface="Times New Roman" charset="0"/>
              </a:rPr>
              <a:t>Product test of all major business scenarios, with impact to production performance, would have been completed prior to beginning of the performance test execution.</a:t>
            </a:r>
          </a:p>
          <a:p>
            <a:pPr marL="171450" lvl="0" indent="-171450">
              <a:buFont typeface="Arial"/>
              <a:buChar char="•"/>
            </a:pPr>
            <a:r>
              <a:rPr lang="en-US" sz="1400" b="0" dirty="0">
                <a:solidFill>
                  <a:srgbClr val="000000"/>
                </a:solidFill>
                <a:latin typeface="Arial" charset="0"/>
                <a:ea typeface="ＭＳ Ｐゴシック" charset="0"/>
                <a:cs typeface="Times New Roman" charset="0"/>
              </a:rPr>
              <a:t>The test will be managed from </a:t>
            </a:r>
            <a:r>
              <a:rPr lang="en-US" sz="1400" b="0" dirty="0" smtClean="0">
                <a:solidFill>
                  <a:srgbClr val="000000"/>
                </a:solidFill>
                <a:latin typeface="Arial" charset="0"/>
                <a:ea typeface="ＭＳ Ｐゴシック" charset="0"/>
                <a:cs typeface="Times New Roman" charset="0"/>
              </a:rPr>
              <a:t>XXX; </a:t>
            </a:r>
            <a:r>
              <a:rPr lang="en-US" sz="1400" b="0" dirty="0">
                <a:solidFill>
                  <a:srgbClr val="000000"/>
                </a:solidFill>
                <a:latin typeface="Arial" charset="0"/>
                <a:ea typeface="ＭＳ Ｐゴシック" charset="0"/>
                <a:cs typeface="Times New Roman" charset="0"/>
              </a:rPr>
              <a:t>we will simulate </a:t>
            </a:r>
            <a:r>
              <a:rPr lang="en-US" sz="1400" b="0" dirty="0" smtClean="0">
                <a:solidFill>
                  <a:srgbClr val="000000"/>
                </a:solidFill>
                <a:latin typeface="Arial" charset="0"/>
                <a:ea typeface="ＭＳ Ｐゴシック" charset="0"/>
                <a:cs typeface="Times New Roman" charset="0"/>
              </a:rPr>
              <a:t>YYY and ZZZ load</a:t>
            </a:r>
            <a:endParaRPr lang="en-US" sz="1400" b="0" dirty="0" smtClean="0">
              <a:solidFill>
                <a:srgbClr val="000000"/>
              </a:solidFill>
              <a:latin typeface="Arial" charset="0"/>
              <a:ea typeface="ＭＳ Ｐゴシック" charset="0"/>
              <a:cs typeface="Times New Roman" charset="0"/>
            </a:endParaRPr>
          </a:p>
          <a:p>
            <a:pPr marL="171450" lvl="0" indent="-171450">
              <a:buFont typeface="Arial"/>
              <a:buChar char="•"/>
            </a:pPr>
            <a:r>
              <a:rPr lang="en-US" sz="1400" b="0" dirty="0" smtClean="0">
                <a:solidFill>
                  <a:srgbClr val="000000"/>
                </a:solidFill>
                <a:latin typeface="Arial" charset="0"/>
                <a:ea typeface="ＭＳ Ｐゴシック" charset="0"/>
              </a:rPr>
              <a:t>The </a:t>
            </a:r>
            <a:r>
              <a:rPr lang="en-US" sz="1400" b="0" dirty="0">
                <a:solidFill>
                  <a:srgbClr val="000000"/>
                </a:solidFill>
                <a:latin typeface="Arial" charset="0"/>
                <a:ea typeface="ＭＳ Ｐゴシック" charset="0"/>
              </a:rPr>
              <a:t>data conversion team will monitor and address performance of data conversion procedures during their scheduled conversion tests.</a:t>
            </a:r>
          </a:p>
          <a:p>
            <a:pPr marL="171450" lvl="0" indent="-171450">
              <a:buFont typeface="Arial"/>
              <a:buChar char="•"/>
            </a:pPr>
            <a:r>
              <a:rPr lang="en-US" sz="1400" b="0" dirty="0">
                <a:solidFill>
                  <a:srgbClr val="000000"/>
                </a:solidFill>
                <a:latin typeface="Arial" charset="0"/>
                <a:ea typeface="ＭＳ Ｐゴシック" charset="0"/>
                <a:cs typeface="Times New Roman" charset="0"/>
              </a:rPr>
              <a:t>Application Product Test 1 will be completed for all business scenarios that are identified for performance test usage, prior to performance test execution.  This will ensure the scenario is functionally valid to avoid inaccurate Performance Test results.</a:t>
            </a:r>
          </a:p>
          <a:p>
            <a:pPr marL="171450" lvl="0" indent="-171450">
              <a:buFont typeface="Arial"/>
              <a:buChar char="•"/>
            </a:pPr>
            <a:r>
              <a:rPr lang="en-US" sz="1400" b="0" dirty="0">
                <a:solidFill>
                  <a:srgbClr val="000000"/>
                </a:solidFill>
                <a:latin typeface="Arial" charset="0"/>
                <a:ea typeface="ＭＳ Ｐゴシック" charset="0"/>
                <a:cs typeface="Times New Roman" charset="0"/>
              </a:rPr>
              <a:t>Performance Test activities will be staggered to match APT 1&amp; 2 (Product Test ) completion.  Once a scenario has been completed in </a:t>
            </a:r>
            <a:r>
              <a:rPr lang="en-US" sz="1400" b="0" dirty="0" smtClean="0">
                <a:solidFill>
                  <a:srgbClr val="000000"/>
                </a:solidFill>
                <a:latin typeface="Arial" charset="0"/>
                <a:ea typeface="ＭＳ Ｐゴシック" charset="0"/>
                <a:cs typeface="Times New Roman" charset="0"/>
              </a:rPr>
              <a:t>APT 1/</a:t>
            </a:r>
            <a:r>
              <a:rPr lang="en-US" sz="1400" b="0" dirty="0">
                <a:solidFill>
                  <a:srgbClr val="000000"/>
                </a:solidFill>
                <a:latin typeface="Arial" charset="0"/>
                <a:ea typeface="ＭＳ Ｐゴシック" charset="0"/>
                <a:cs typeface="Times New Roman" charset="0"/>
              </a:rPr>
              <a:t>2, Performance Test prep and execution activities will begin on that scenario</a:t>
            </a:r>
            <a:r>
              <a:rPr lang="en-US" sz="1400" b="0" dirty="0" smtClean="0">
                <a:solidFill>
                  <a:srgbClr val="000000"/>
                </a:solidFill>
                <a:latin typeface="Arial" charset="0"/>
                <a:ea typeface="ＭＳ Ｐゴシック" charset="0"/>
                <a:cs typeface="Times New Roman" charset="0"/>
              </a:rPr>
              <a:t>.</a:t>
            </a:r>
          </a:p>
          <a:p>
            <a:pPr marL="171450" indent="-171450">
              <a:buFont typeface="Arial"/>
              <a:buChar char="•"/>
            </a:pPr>
            <a:r>
              <a:rPr lang="en-US" sz="1400" b="0" dirty="0">
                <a:solidFill>
                  <a:srgbClr val="000000"/>
                </a:solidFill>
                <a:latin typeface="Arial" charset="0"/>
                <a:ea typeface="ＭＳ Ｐゴシック" charset="0"/>
                <a:cs typeface="Times New Roman" charset="0"/>
              </a:rPr>
              <a:t>Before moving into User Test, Performance Test will have been </a:t>
            </a:r>
            <a:r>
              <a:rPr lang="en-US" sz="1400" b="0" dirty="0" smtClean="0">
                <a:solidFill>
                  <a:srgbClr val="000000"/>
                </a:solidFill>
                <a:latin typeface="Arial" charset="0"/>
                <a:ea typeface="ＭＳ Ｐゴシック" charset="0"/>
                <a:cs typeface="Times New Roman" charset="0"/>
              </a:rPr>
              <a:t>executed</a:t>
            </a:r>
          </a:p>
          <a:p>
            <a:pPr marL="171450" indent="-171450">
              <a:buFont typeface="Arial"/>
              <a:buChar char="•"/>
            </a:pPr>
            <a:r>
              <a:rPr lang="en-US" sz="1400" b="0" dirty="0">
                <a:solidFill>
                  <a:srgbClr val="000000"/>
                </a:solidFill>
                <a:latin typeface="Arial" charset="0"/>
                <a:ea typeface="ＭＳ Ｐゴシック" charset="0"/>
                <a:cs typeface="Times New Roman" charset="0"/>
              </a:rPr>
              <a:t>JIRA will be used for all </a:t>
            </a:r>
            <a:r>
              <a:rPr lang="en-US" sz="1400" b="0" dirty="0" smtClean="0">
                <a:solidFill>
                  <a:srgbClr val="000000"/>
                </a:solidFill>
                <a:latin typeface="Arial" charset="0"/>
                <a:ea typeface="ＭＳ Ｐゴシック" charset="0"/>
                <a:cs typeface="Times New Roman" charset="0"/>
              </a:rPr>
              <a:t>defects</a:t>
            </a:r>
          </a:p>
          <a:p>
            <a:pPr marL="171450" indent="-171450">
              <a:buFont typeface="Arial"/>
              <a:buChar char="•"/>
            </a:pPr>
            <a:r>
              <a:rPr lang="en-US" sz="1400" b="0" dirty="0">
                <a:solidFill>
                  <a:srgbClr val="000000"/>
                </a:solidFill>
                <a:latin typeface="Arial" charset="0"/>
                <a:ea typeface="ＭＳ Ｐゴシック" charset="0"/>
                <a:cs typeface="Times New Roman" charset="0"/>
              </a:rPr>
              <a:t>Data will be from Mock </a:t>
            </a:r>
            <a:r>
              <a:rPr lang="en-US" sz="1400" b="0" dirty="0" smtClean="0">
                <a:solidFill>
                  <a:srgbClr val="000000"/>
                </a:solidFill>
                <a:latin typeface="Arial" charset="0"/>
                <a:ea typeface="ＭＳ Ｐゴシック" charset="0"/>
                <a:cs typeface="Times New Roman" charset="0"/>
              </a:rPr>
              <a:t>1</a:t>
            </a:r>
          </a:p>
          <a:p>
            <a:pPr marL="171450" indent="-171450">
              <a:buFont typeface="Arial"/>
              <a:buChar char="•"/>
            </a:pPr>
            <a:r>
              <a:rPr lang="en-US" sz="1400" b="0" dirty="0">
                <a:solidFill>
                  <a:srgbClr val="000000"/>
                </a:solidFill>
                <a:latin typeface="Arial" charset="0"/>
                <a:ea typeface="ＭＳ Ｐゴシック" charset="0"/>
                <a:cs typeface="Times New Roman" charset="0"/>
              </a:rPr>
              <a:t>Reporting will be the same as other test phases</a:t>
            </a:r>
          </a:p>
        </p:txBody>
      </p:sp>
    </p:spTree>
    <p:extLst>
      <p:ext uri="{BB962C8B-B14F-4D97-AF65-F5344CB8AC3E}">
        <p14:creationId xmlns:p14="http://schemas.microsoft.com/office/powerpoint/2010/main" val="283389437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smtClean="0"/>
              <a:t>Performance Requirements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5</a:t>
            </a:fld>
            <a:endParaRPr lang="en-US" sz="1000" b="0" smtClean="0"/>
          </a:p>
        </p:txBody>
      </p:sp>
      <p:sp>
        <p:nvSpPr>
          <p:cNvPr id="2" name="TextBox 1"/>
          <p:cNvSpPr txBox="1"/>
          <p:nvPr/>
        </p:nvSpPr>
        <p:spPr>
          <a:xfrm>
            <a:off x="431800" y="1206500"/>
            <a:ext cx="8407400" cy="6740307"/>
          </a:xfrm>
          <a:prstGeom prst="rect">
            <a:avLst/>
          </a:prstGeom>
          <a:noFill/>
        </p:spPr>
        <p:txBody>
          <a:bodyPr wrap="square" rtlCol="0">
            <a:spAutoFit/>
          </a:bodyPr>
          <a:lstStyle/>
          <a:p>
            <a:r>
              <a:rPr lang="en-US" b="0" dirty="0" smtClean="0"/>
              <a:t>List of Performance Requirements for Perf Test as defined </a:t>
            </a:r>
            <a:r>
              <a:rPr lang="en-US" b="0" dirty="0"/>
              <a:t>in the </a:t>
            </a:r>
            <a:r>
              <a:rPr lang="en-US" b="0" dirty="0" err="1" smtClean="0"/>
              <a:t>Platform_Services_for_SAP_ADW</a:t>
            </a:r>
            <a:r>
              <a:rPr lang="en-US" b="0" dirty="0"/>
              <a:t>_(final</a:t>
            </a:r>
            <a:r>
              <a:rPr lang="en-US" b="0" dirty="0" smtClean="0"/>
              <a:t>) document by Microsoft.</a:t>
            </a:r>
          </a:p>
          <a:p>
            <a:endParaRPr lang="en-US" b="0" dirty="0"/>
          </a:p>
          <a:p>
            <a:pPr marL="285750" lvl="0" indent="-285750">
              <a:buFont typeface="Arial"/>
              <a:buChar char="•"/>
            </a:pPr>
            <a:r>
              <a:rPr lang="en-US" b="0" dirty="0"/>
              <a:t>Dialog Response Time = 1000 </a:t>
            </a:r>
            <a:r>
              <a:rPr lang="en-US" b="0" dirty="0" err="1"/>
              <a:t>ms</a:t>
            </a:r>
            <a:r>
              <a:rPr lang="en-US" b="0" dirty="0"/>
              <a:t> or less</a:t>
            </a:r>
          </a:p>
          <a:p>
            <a:pPr marL="285750" lvl="0" indent="-285750">
              <a:buFont typeface="Arial"/>
              <a:buChar char="•"/>
            </a:pPr>
            <a:r>
              <a:rPr lang="en-US" b="0" dirty="0"/>
              <a:t>HTTP Response Time = 2000 </a:t>
            </a:r>
            <a:r>
              <a:rPr lang="en-US" b="0" dirty="0" err="1"/>
              <a:t>ms</a:t>
            </a:r>
            <a:r>
              <a:rPr lang="en-US" b="0" dirty="0"/>
              <a:t> or less</a:t>
            </a:r>
          </a:p>
          <a:p>
            <a:pPr marL="285750" lvl="0" indent="-285750">
              <a:buFont typeface="Arial"/>
              <a:buChar char="•"/>
            </a:pPr>
            <a:r>
              <a:rPr lang="en-US" b="0" dirty="0"/>
              <a:t>Database Response Time = 40% of dialog response time</a:t>
            </a:r>
          </a:p>
          <a:p>
            <a:pPr marL="285750" lvl="0" indent="-285750">
              <a:buFont typeface="Arial"/>
              <a:buChar char="•"/>
            </a:pPr>
            <a:r>
              <a:rPr lang="en-US" b="0" dirty="0"/>
              <a:t>Batch Response Time = Current duration or better</a:t>
            </a:r>
          </a:p>
          <a:p>
            <a:pPr marL="285750" lvl="0" indent="-285750">
              <a:buFont typeface="Arial"/>
              <a:buChar char="•"/>
            </a:pPr>
            <a:r>
              <a:rPr lang="en-US" b="0" dirty="0"/>
              <a:t>I/O Read Service Times = 10 – 15ms</a:t>
            </a:r>
          </a:p>
          <a:p>
            <a:pPr marL="285750" lvl="0" indent="-285750">
              <a:buFont typeface="Arial"/>
              <a:buChar char="•"/>
            </a:pPr>
            <a:r>
              <a:rPr lang="en-US" b="0" dirty="0"/>
              <a:t>I/O Write Service Times = 1 – 5ms</a:t>
            </a:r>
          </a:p>
          <a:p>
            <a:pPr marL="285750" lvl="0" indent="-285750">
              <a:buFont typeface="Arial"/>
              <a:buChar char="•"/>
            </a:pPr>
            <a:r>
              <a:rPr lang="en-US" b="0" dirty="0"/>
              <a:t>Buffer Cache Hit Ratio = 99%</a:t>
            </a:r>
          </a:p>
          <a:p>
            <a:pPr marL="285750" lvl="0" indent="-285750">
              <a:buFont typeface="Arial"/>
              <a:buChar char="•"/>
            </a:pPr>
            <a:r>
              <a:rPr lang="en-US" b="0" dirty="0"/>
              <a:t>Page Life Expectancy = 350 seconds or </a:t>
            </a:r>
            <a:r>
              <a:rPr lang="en-US" b="0" dirty="0" smtClean="0"/>
              <a:t>higher</a:t>
            </a:r>
          </a:p>
          <a:p>
            <a:pPr marL="285750" lvl="0" indent="-285750">
              <a:buFont typeface="Arial"/>
              <a:buChar char="•"/>
            </a:pPr>
            <a:endParaRPr lang="en-US" b="0" dirty="0"/>
          </a:p>
          <a:p>
            <a:r>
              <a:rPr lang="en-US" dirty="0"/>
              <a:t>Monitoring</a:t>
            </a:r>
          </a:p>
          <a:p>
            <a:r>
              <a:rPr lang="en-US" b="0" dirty="0" smtClean="0"/>
              <a:t>Monitoring </a:t>
            </a:r>
            <a:r>
              <a:rPr lang="en-US" b="0" dirty="0"/>
              <a:t>of system resources performed by Basis and infrastructure teams</a:t>
            </a:r>
          </a:p>
          <a:p>
            <a:r>
              <a:rPr lang="en-US" dirty="0"/>
              <a:t> </a:t>
            </a:r>
          </a:p>
          <a:p>
            <a:r>
              <a:rPr lang="en-US" dirty="0"/>
              <a:t>Signoff</a:t>
            </a:r>
          </a:p>
          <a:p>
            <a:r>
              <a:rPr lang="en-US" b="0" dirty="0"/>
              <a:t>Result of each scenario evaluated by </a:t>
            </a:r>
            <a:r>
              <a:rPr lang="en-US" b="0" dirty="0" smtClean="0"/>
              <a:t>Project owner </a:t>
            </a:r>
            <a:r>
              <a:rPr lang="en-US" b="0" dirty="0"/>
              <a:t>and signed off before the start of next scenario</a:t>
            </a:r>
          </a:p>
          <a:p>
            <a:pPr marL="285750" lvl="0" indent="-285750">
              <a:buFont typeface="Arial"/>
              <a:buChar char="•"/>
            </a:pPr>
            <a:endParaRPr lang="en-US" b="0" dirty="0" smtClean="0"/>
          </a:p>
          <a:p>
            <a:pPr marL="285750" lvl="0" indent="-285750">
              <a:buFont typeface="Arial"/>
              <a:buChar char="•"/>
            </a:pPr>
            <a:endParaRPr lang="en-US" b="0" dirty="0"/>
          </a:p>
          <a:p>
            <a:pPr lvl="0"/>
            <a:endParaRPr lang="en-US" b="0" dirty="0"/>
          </a:p>
          <a:p>
            <a:endParaRPr lang="en-US" b="0" dirty="0" smtClean="0"/>
          </a:p>
          <a:p>
            <a:endParaRPr lang="en-US" b="0" dirty="0"/>
          </a:p>
          <a:p>
            <a:endParaRPr lang="en-US" b="0" dirty="0"/>
          </a:p>
        </p:txBody>
      </p:sp>
    </p:spTree>
    <p:extLst>
      <p:ext uri="{BB962C8B-B14F-4D97-AF65-F5344CB8AC3E}">
        <p14:creationId xmlns:p14="http://schemas.microsoft.com/office/powerpoint/2010/main" val="3154007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a:xfrm>
            <a:off x="381000" y="84138"/>
            <a:ext cx="8479972" cy="715962"/>
          </a:xfrm>
        </p:spPr>
        <p:txBody>
          <a:bodyPr/>
          <a:lstStyle/>
          <a:p>
            <a:r>
              <a:rPr lang="en-US" sz="2400" dirty="0" smtClean="0"/>
              <a:t>SAP Performance Testing Strategy Sample Results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6</a:t>
            </a:fld>
            <a:endParaRPr lang="en-US" sz="1000" b="0" smtClean="0"/>
          </a:p>
        </p:txBody>
      </p:sp>
      <p:graphicFrame>
        <p:nvGraphicFramePr>
          <p:cNvPr id="3" name="Table 2"/>
          <p:cNvGraphicFramePr>
            <a:graphicFrameLocks noGrp="1"/>
          </p:cNvGraphicFramePr>
          <p:nvPr>
            <p:extLst>
              <p:ext uri="{D42A27DB-BD31-4B8C-83A1-F6EECF244321}">
                <p14:modId xmlns:p14="http://schemas.microsoft.com/office/powerpoint/2010/main" val="1005186560"/>
              </p:ext>
            </p:extLst>
          </p:nvPr>
        </p:nvGraphicFramePr>
        <p:xfrm>
          <a:off x="381000" y="1021896"/>
          <a:ext cx="8479972" cy="2235412"/>
        </p:xfrm>
        <a:graphic>
          <a:graphicData uri="http://schemas.openxmlformats.org/drawingml/2006/table">
            <a:tbl>
              <a:tblPr>
                <a:tableStyleId>{5C22544A-7EE6-4342-B048-85BDC9FD1C3A}</a:tableStyleId>
              </a:tblPr>
              <a:tblGrid>
                <a:gridCol w="2149138"/>
                <a:gridCol w="957989"/>
                <a:gridCol w="1115119"/>
                <a:gridCol w="1703090"/>
                <a:gridCol w="2554636"/>
              </a:tblGrid>
              <a:tr h="374098">
                <a:tc>
                  <a:txBody>
                    <a:bodyPr/>
                    <a:lstStyle/>
                    <a:p>
                      <a:pPr algn="l" fontAlgn="t"/>
                      <a:r>
                        <a:rPr lang="en-US" sz="1000" u="none" strike="noStrike" dirty="0">
                          <a:effectLst/>
                        </a:rPr>
                        <a:t>Test</a:t>
                      </a:r>
                      <a:endParaRPr lang="en-US" sz="1000" b="0" i="0" u="none" strike="noStrike" dirty="0">
                        <a:effectLst/>
                        <a:latin typeface="Arial" panose="020B0604020202020204" pitchFamily="34" charset="0"/>
                      </a:endParaRPr>
                    </a:p>
                  </a:txBody>
                  <a:tcPr marL="9525" marR="9525" marT="9525" marB="0"/>
                </a:tc>
                <a:tc>
                  <a:txBody>
                    <a:bodyPr/>
                    <a:lstStyle/>
                    <a:p>
                      <a:pPr algn="l" fontAlgn="t"/>
                      <a:r>
                        <a:rPr lang="en-US" sz="1000" u="none" strike="noStrike">
                          <a:effectLst/>
                        </a:rPr>
                        <a:t>Concurrent Users</a:t>
                      </a:r>
                      <a:endParaRPr lang="en-US" sz="1000" b="0" i="0" u="none" strike="noStrike">
                        <a:effectLst/>
                        <a:latin typeface="Arial" panose="020B0604020202020204" pitchFamily="34" charset="0"/>
                      </a:endParaRPr>
                    </a:p>
                  </a:txBody>
                  <a:tcPr marL="9525" marR="9525" marT="9525" marB="0"/>
                </a:tc>
                <a:tc>
                  <a:txBody>
                    <a:bodyPr/>
                    <a:lstStyle/>
                    <a:p>
                      <a:pPr algn="l" fontAlgn="t"/>
                      <a:r>
                        <a:rPr lang="en-US" sz="1000" u="none" strike="noStrike">
                          <a:effectLst/>
                        </a:rPr>
                        <a:t>Number of Dialog Steps</a:t>
                      </a:r>
                      <a:endParaRPr lang="en-US" sz="1000" b="0" i="0" u="none" strike="noStrike">
                        <a:effectLst/>
                        <a:latin typeface="Arial" panose="020B0604020202020204" pitchFamily="34" charset="0"/>
                      </a:endParaRPr>
                    </a:p>
                  </a:txBody>
                  <a:tcPr marL="9525" marR="9525" marT="9525" marB="0"/>
                </a:tc>
                <a:tc>
                  <a:txBody>
                    <a:bodyPr/>
                    <a:lstStyle/>
                    <a:p>
                      <a:pPr algn="l" fontAlgn="t"/>
                      <a:r>
                        <a:rPr lang="en-US" sz="1000" u="none" strike="noStrike">
                          <a:effectLst/>
                        </a:rPr>
                        <a:t>Total Response Time (s)</a:t>
                      </a:r>
                      <a:endParaRPr lang="en-US" sz="1000" b="0" i="0" u="none" strike="noStrike">
                        <a:effectLst/>
                        <a:latin typeface="Arial" panose="020B0604020202020204" pitchFamily="34" charset="0"/>
                      </a:endParaRPr>
                    </a:p>
                  </a:txBody>
                  <a:tcPr marL="9525" marR="9525" marT="9525" marB="0"/>
                </a:tc>
                <a:tc>
                  <a:txBody>
                    <a:bodyPr/>
                    <a:lstStyle/>
                    <a:p>
                      <a:pPr algn="l" fontAlgn="t"/>
                      <a:r>
                        <a:rPr lang="en-US" sz="1000" u="none" strike="noStrike">
                          <a:effectLst/>
                        </a:rPr>
                        <a:t>Average response Time/Dialog Step (ms)</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130-users</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dirty="0">
                          <a:effectLst/>
                        </a:rPr>
                        <a:t>130</a:t>
                      </a:r>
                      <a:endParaRPr lang="en-US" sz="1000" b="0" i="0" u="none" strike="noStrike" dirty="0">
                        <a:effectLst/>
                        <a:latin typeface="Arial" panose="020B0604020202020204" pitchFamily="34" charset="0"/>
                      </a:endParaRPr>
                    </a:p>
                  </a:txBody>
                  <a:tcPr marL="9525" marR="9525" marT="9525" marB="0"/>
                </a:tc>
                <a:tc>
                  <a:txBody>
                    <a:bodyPr/>
                    <a:lstStyle/>
                    <a:p>
                      <a:pPr algn="r" fontAlgn="t"/>
                      <a:r>
                        <a:rPr lang="en-US" sz="1000" u="none" strike="noStrike">
                          <a:effectLst/>
                        </a:rPr>
                        <a:t>65,829</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8229</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125</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200-users</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200</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100,331</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13642</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136</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245-users</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245</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121,180</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17602</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145</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330-users</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330</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146,415</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29580</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202</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395-users</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395</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170,365</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dirty="0">
                          <a:effectLst/>
                        </a:rPr>
                        <a:t>46608</a:t>
                      </a:r>
                      <a:endParaRPr lang="en-US" sz="1000" b="0" i="0" u="none" strike="noStrike" dirty="0">
                        <a:effectLst/>
                        <a:latin typeface="Arial" panose="020B0604020202020204" pitchFamily="34" charset="0"/>
                      </a:endParaRPr>
                    </a:p>
                  </a:txBody>
                  <a:tcPr marL="9525" marR="9525" marT="9525" marB="0"/>
                </a:tc>
                <a:tc>
                  <a:txBody>
                    <a:bodyPr/>
                    <a:lstStyle/>
                    <a:p>
                      <a:pPr algn="r" fontAlgn="t"/>
                      <a:r>
                        <a:rPr lang="en-US" sz="1000" u="none" strike="noStrike">
                          <a:effectLst/>
                        </a:rPr>
                        <a:t>274</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505-users</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505</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195,653</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69491</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355</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610-users+WAN</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610</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225,259</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86728</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385</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610-users+WAN</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610</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202,504</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81135</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400.7</a:t>
                      </a:r>
                      <a:endParaRPr lang="en-US" sz="1000" b="0" i="0" u="none" strike="noStrike">
                        <a:effectLst/>
                        <a:latin typeface="Arial" panose="020B0604020202020204" pitchFamily="34" charset="0"/>
                      </a:endParaRPr>
                    </a:p>
                  </a:txBody>
                  <a:tcPr marL="9525" marR="9525" marT="9525" marB="0"/>
                </a:tc>
              </a:tr>
              <a:tr h="242064">
                <a:tc>
                  <a:txBody>
                    <a:bodyPr/>
                    <a:lstStyle/>
                    <a:p>
                      <a:pPr algn="l" fontAlgn="t"/>
                      <a:r>
                        <a:rPr lang="en-US" sz="1000" u="none" strike="noStrike">
                          <a:effectLst/>
                        </a:rPr>
                        <a:t>610-users+WAN+8LUN</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610</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182,639</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103063</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564.3</a:t>
                      </a:r>
                      <a:endParaRPr lang="en-US" sz="1000" b="0" i="0" u="none" strike="noStrike">
                        <a:effectLst/>
                        <a:latin typeface="Arial" panose="020B0604020202020204" pitchFamily="34" charset="0"/>
                      </a:endParaRPr>
                    </a:p>
                  </a:txBody>
                  <a:tcPr marL="9525" marR="9525" marT="9525" marB="0"/>
                </a:tc>
              </a:tr>
              <a:tr h="156030">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l" fontAlgn="t"/>
                      <a:endParaRPr lang="en-US" sz="1000" b="0" i="0" u="none" strike="noStrike">
                        <a:effectLst/>
                        <a:latin typeface="Arial" panose="020B0604020202020204" pitchFamily="34" charset="0"/>
                      </a:endParaRPr>
                    </a:p>
                  </a:txBody>
                  <a:tcPr marL="9525" marR="9525" marT="9525" marB="0"/>
                </a:tc>
                <a:tc>
                  <a:txBody>
                    <a:bodyPr/>
                    <a:lstStyle/>
                    <a:p>
                      <a:pPr algn="r" fontAlgn="t"/>
                      <a:endParaRPr lang="en-US" sz="1000" b="0" i="0" u="none" strike="noStrike">
                        <a:effectLst/>
                        <a:latin typeface="Arial" panose="020B0604020202020204" pitchFamily="34" charset="0"/>
                      </a:endParaRPr>
                    </a:p>
                  </a:txBody>
                  <a:tcPr marL="9525" marR="9525" marT="9525" marB="0"/>
                </a:tc>
                <a:tc>
                  <a:txBody>
                    <a:bodyPr/>
                    <a:lstStyle/>
                    <a:p>
                      <a:pPr algn="r" fontAlgn="t"/>
                      <a:endParaRPr lang="en-US" sz="1000" b="0" i="0" u="none" strike="noStrike">
                        <a:effectLst/>
                        <a:latin typeface="Arial" panose="020B0604020202020204" pitchFamily="34" charset="0"/>
                      </a:endParaRPr>
                    </a:p>
                  </a:txBody>
                  <a:tcPr marL="9525" marR="9525" marT="9525" marB="0"/>
                </a:tc>
                <a:tc>
                  <a:txBody>
                    <a:bodyPr/>
                    <a:lstStyle/>
                    <a:p>
                      <a:pPr algn="r" fontAlgn="t"/>
                      <a:endParaRPr lang="en-US" sz="1000" b="0" i="0" u="none" strike="noStrike">
                        <a:effectLst/>
                        <a:latin typeface="Arial" panose="020B0604020202020204" pitchFamily="34" charset="0"/>
                      </a:endParaRPr>
                    </a:p>
                  </a:txBody>
                  <a:tcPr marL="9525" marR="9525" marT="9525" marB="0"/>
                </a:tc>
              </a:tr>
              <a:tr h="156030">
                <a:tc>
                  <a:txBody>
                    <a:bodyPr/>
                    <a:lstStyle/>
                    <a:p>
                      <a:pPr algn="l" fontAlgn="t"/>
                      <a:r>
                        <a:rPr lang="en-US" sz="1000" u="none" strike="noStrike">
                          <a:effectLst/>
                        </a:rPr>
                        <a:t> </a:t>
                      </a:r>
                      <a:endParaRPr lang="en-US" sz="1000" b="0" i="0" u="none" strike="noStrike">
                        <a:effectLst/>
                        <a:latin typeface="Arial" panose="020B0604020202020204" pitchFamily="34" charset="0"/>
                      </a:endParaRPr>
                    </a:p>
                  </a:txBody>
                  <a:tcPr marL="9525" marR="9525" marT="9525" marB="0"/>
                </a:tc>
                <a:tc>
                  <a:txBody>
                    <a:bodyPr/>
                    <a:lstStyle/>
                    <a:p>
                      <a:pPr algn="l" fontAlgn="t"/>
                      <a:r>
                        <a:rPr lang="en-US" sz="1000" u="none" strike="noStrike">
                          <a:effectLst/>
                        </a:rPr>
                        <a:t> </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1,410,175</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a:effectLst/>
                        </a:rPr>
                        <a:t>456078</a:t>
                      </a:r>
                      <a:endParaRPr lang="en-US" sz="1000" b="0" i="0" u="none" strike="noStrike">
                        <a:effectLst/>
                        <a:latin typeface="Arial" panose="020B0604020202020204" pitchFamily="34" charset="0"/>
                      </a:endParaRPr>
                    </a:p>
                  </a:txBody>
                  <a:tcPr marL="9525" marR="9525" marT="9525" marB="0"/>
                </a:tc>
                <a:tc>
                  <a:txBody>
                    <a:bodyPr/>
                    <a:lstStyle/>
                    <a:p>
                      <a:pPr algn="r" fontAlgn="t"/>
                      <a:r>
                        <a:rPr lang="en-US" sz="1000" u="none" strike="noStrike" dirty="0">
                          <a:effectLst/>
                        </a:rPr>
                        <a:t>323.4</a:t>
                      </a:r>
                      <a:endParaRPr lang="en-US" sz="1000" b="0" i="0" u="none" strike="noStrike" dirty="0">
                        <a:effectLst/>
                        <a:latin typeface="Arial" panose="020B0604020202020204" pitchFamily="34" charset="0"/>
                      </a:endParaRPr>
                    </a:p>
                  </a:txBody>
                  <a:tcPr marL="9525" marR="9525" marT="9525" marB="0"/>
                </a:tc>
              </a:tr>
            </a:tbl>
          </a:graphicData>
        </a:graphic>
      </p:graphicFrame>
      <p:graphicFrame>
        <p:nvGraphicFramePr>
          <p:cNvPr id="7" name="Hess Perf Test" title="Hess Performance Test Results"/>
          <p:cNvGraphicFramePr>
            <a:graphicFrameLocks/>
          </p:cNvGraphicFramePr>
          <p:nvPr>
            <p:extLst>
              <p:ext uri="{D42A27DB-BD31-4B8C-83A1-F6EECF244321}">
                <p14:modId xmlns:p14="http://schemas.microsoft.com/office/powerpoint/2010/main" val="865119729"/>
              </p:ext>
            </p:extLst>
          </p:nvPr>
        </p:nvGraphicFramePr>
        <p:xfrm>
          <a:off x="217714" y="3257308"/>
          <a:ext cx="8763000" cy="37417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7821315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smtClean="0"/>
              <a:t>User Requirements</a:t>
            </a:r>
            <a:endParaRPr lang="en-US"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7</a:t>
            </a:fld>
            <a:endParaRPr lang="en-US" sz="1000" b="0" smtClean="0"/>
          </a:p>
        </p:txBody>
      </p:sp>
      <p:sp>
        <p:nvSpPr>
          <p:cNvPr id="2" name="TextBox 1"/>
          <p:cNvSpPr txBox="1"/>
          <p:nvPr/>
        </p:nvSpPr>
        <p:spPr>
          <a:xfrm>
            <a:off x="431800" y="1206500"/>
            <a:ext cx="8407400" cy="2862322"/>
          </a:xfrm>
          <a:prstGeom prst="rect">
            <a:avLst/>
          </a:prstGeom>
          <a:noFill/>
        </p:spPr>
        <p:txBody>
          <a:bodyPr wrap="square" rtlCol="0">
            <a:spAutoFit/>
          </a:bodyPr>
          <a:lstStyle/>
          <a:p>
            <a:r>
              <a:rPr lang="en-US" b="0" dirty="0" smtClean="0"/>
              <a:t>Current production system has a peak user base of 675 and an average daily user base of 500. Adding 20% contingency we will test with a Peak Usage of 810. </a:t>
            </a:r>
          </a:p>
          <a:p>
            <a:endParaRPr lang="en-US" b="0" dirty="0"/>
          </a:p>
          <a:p>
            <a:r>
              <a:rPr lang="en-US" b="0" dirty="0" smtClean="0"/>
              <a:t>For each scenario, we will test with the average estimated user base to be determined by the testing team.  </a:t>
            </a:r>
            <a:endParaRPr lang="en-US" b="0" dirty="0"/>
          </a:p>
          <a:p>
            <a:pPr lvl="0"/>
            <a:endParaRPr lang="en-US" b="0" dirty="0"/>
          </a:p>
          <a:p>
            <a:endParaRPr lang="en-US" b="0" dirty="0" smtClean="0"/>
          </a:p>
          <a:p>
            <a:endParaRPr lang="en-US" b="0" dirty="0"/>
          </a:p>
          <a:p>
            <a:endParaRPr lang="en-US" b="0" dirty="0"/>
          </a:p>
        </p:txBody>
      </p:sp>
    </p:spTree>
    <p:extLst>
      <p:ext uri="{BB962C8B-B14F-4D97-AF65-F5344CB8AC3E}">
        <p14:creationId xmlns:p14="http://schemas.microsoft.com/office/powerpoint/2010/main" val="273442408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400" b="0" dirty="0" smtClean="0"/>
              <a:t>Risks and Mitigations</a:t>
            </a:r>
            <a:endParaRPr lang="en-US" dirty="0" smtClean="0"/>
          </a:p>
        </p:txBody>
      </p:sp>
      <p:graphicFrame>
        <p:nvGraphicFramePr>
          <p:cNvPr id="5" name="Group 77"/>
          <p:cNvGraphicFramePr>
            <a:graphicFrameLocks noGrp="1"/>
          </p:cNvGraphicFramePr>
          <p:nvPr>
            <p:ph idx="1"/>
            <p:extLst>
              <p:ext uri="{D42A27DB-BD31-4B8C-83A1-F6EECF244321}">
                <p14:modId xmlns:p14="http://schemas.microsoft.com/office/powerpoint/2010/main" val="2033868849"/>
              </p:ext>
            </p:extLst>
          </p:nvPr>
        </p:nvGraphicFramePr>
        <p:xfrm>
          <a:off x="217488" y="933450"/>
          <a:ext cx="8748712" cy="5075873"/>
        </p:xfrm>
        <a:graphic>
          <a:graphicData uri="http://schemas.openxmlformats.org/drawingml/2006/table">
            <a:tbl>
              <a:tblPr/>
              <a:tblGrid>
                <a:gridCol w="1512887"/>
                <a:gridCol w="7235825"/>
              </a:tblGrid>
              <a:tr h="314325">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bg1"/>
                          </a:solidFill>
                          <a:effectLst/>
                          <a:latin typeface="Arial" charset="0"/>
                          <a:ea typeface="ＭＳ Ｐゴシック" charset="0"/>
                          <a:cs typeface="Arial" charset="0"/>
                        </a:rPr>
                        <a:t>Risk/Mitigation</a:t>
                      </a:r>
                      <a:endParaRPr kumimoji="0" lang="en-US" sz="1400" b="0" i="0" u="none" strike="noStrike" cap="none" normalizeH="0" baseline="0" dirty="0">
                        <a:ln>
                          <a:noFill/>
                        </a:ln>
                        <a:solidFill>
                          <a:schemeClr val="bg1"/>
                        </a:solidFill>
                        <a:effectLst/>
                        <a:latin typeface="Times New Roman" charset="0"/>
                        <a:ea typeface="ＭＳ Ｐゴシック" charset="0"/>
                      </a:endParaRP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accent1"/>
                    </a:solid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bg1"/>
                          </a:solidFill>
                          <a:effectLst/>
                          <a:latin typeface="Arial"/>
                          <a:ea typeface="ＭＳ Ｐゴシック" charset="0"/>
                          <a:cs typeface="Arial"/>
                        </a:rPr>
                        <a:t>Description</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accent1"/>
                    </a:solidFill>
                  </a:tcPr>
                </a:tc>
              </a:tr>
              <a:tr h="44608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charset="0"/>
                          <a:ea typeface="ＭＳ Ｐゴシック" charset="0"/>
                        </a:rPr>
                        <a:t>Risk</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ea typeface="ＭＳ Ｐゴシック" charset="0"/>
                        </a:rPr>
                        <a:t>Performance Test is a simulation of anticipated production usage loads.  Hence the results may not truly represent actual performance metrics</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387350">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Mitigation</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Performance Test will capture production usage patterns and cycles from existing applications which are similar in nature or from industry accepted best practices</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257175">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Risk</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Monitoring tools for all related environments may not exist</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449263">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Mitigation</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Where tools are not present, alternate measuring mechanisms will be incorporated.  Where this is not possible, it will be explicitly identified as a gap</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231775">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Risk</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Performance testing may overlap with product testing</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31908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Mitigation</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All scenarios, cycles, and conditions which are deemed necessary for performance testing will be product tested before.  Those that have not been product tested will be tested later.</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28098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Risk</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Latency and Bandwidth data might be outdated</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404813">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Mitigation</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Arial" charset="0"/>
                          <a:ea typeface="ＭＳ Ｐゴシック" charset="0"/>
                        </a:rPr>
                        <a:t>Latest data will be obtained from the network groups to reflect true representation of user geographic distribution prior to Performance Test.</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246063">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Risk</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Performance Test team or supporting team members may not be available during Performance Test</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204788">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Mitigation</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Substitute team members will be identified at the outset and will be exposed to the test plans</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323850">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Risk</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Data collected may lack quality because of the potential limitations on tools and data represented in the Performance Test environment</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r h="390525">
                <a:tc>
                  <a:txBody>
                    <a:bodyPr/>
                    <a:lstStyle/>
                    <a:p>
                      <a:pPr marL="342900" marR="0" lvl="0" indent="-342900" algn="r" defTabSz="914400" rtl="0" eaLnBrk="0" fontAlgn="b" latinLnBrk="0" hangingPunct="0">
                        <a:lnSpc>
                          <a:spcPct val="100000"/>
                        </a:lnSpc>
                        <a:spcBef>
                          <a:spcPct val="0"/>
                        </a:spcBef>
                        <a:spcAft>
                          <a:spcPct val="0"/>
                        </a:spcAft>
                        <a:buClrTx/>
                        <a:buSzTx/>
                        <a:buFontTx/>
                        <a:buNone/>
                        <a:tabLst/>
                      </a:pPr>
                      <a:r>
                        <a:rPr kumimoji="0" lang="en-US" sz="1200" b="1" i="0" u="none" strike="noStrike" cap="none" normalizeH="0" baseline="0">
                          <a:ln>
                            <a:noFill/>
                          </a:ln>
                          <a:solidFill>
                            <a:schemeClr val="tx1"/>
                          </a:solidFill>
                          <a:effectLst/>
                          <a:latin typeface="Arial" charset="0"/>
                          <a:ea typeface="ＭＳ Ｐゴシック" charset="0"/>
                        </a:rPr>
                        <a:t>Mitigation</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c>
                  <a:txBody>
                    <a:bodyPr/>
                    <a:lstStyle/>
                    <a:p>
                      <a:pPr marL="0" marR="0" lvl="0" indent="0" algn="l" defTabSz="914400" rtl="0" eaLnBrk="0" fontAlgn="b"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charset="0"/>
                          <a:ea typeface="ＭＳ Ｐゴシック" charset="0"/>
                        </a:rPr>
                        <a:t>The number of iterations tested will be increased to ensure ample amounts of data is gathered to avoid.  The Performance Test environment is expected to use data from the data conversion team for  performance testing.</a:t>
                      </a:r>
                    </a:p>
                  </a:txBody>
                  <a:tcPr anchor="b"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solidFill>
                  </a:tcPr>
                </a:tc>
              </a:tr>
            </a:tbl>
          </a:graphicData>
        </a:graphic>
      </p:graphicFrame>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8</a:t>
            </a:fld>
            <a:endParaRPr lang="en-US" sz="1000" b="0" smtClean="0"/>
          </a:p>
        </p:txBody>
      </p:sp>
    </p:spTree>
    <p:extLst>
      <p:ext uri="{BB962C8B-B14F-4D97-AF65-F5344CB8AC3E}">
        <p14:creationId xmlns:p14="http://schemas.microsoft.com/office/powerpoint/2010/main" val="28272099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15"/>
          <p:cNvSpPr>
            <a:spLocks noGrp="1" noChangeArrowheads="1"/>
          </p:cNvSpPr>
          <p:nvPr>
            <p:ph type="title"/>
          </p:nvPr>
        </p:nvSpPr>
        <p:spPr/>
        <p:txBody>
          <a:bodyPr/>
          <a:lstStyle/>
          <a:p>
            <a:r>
              <a:rPr lang="en-US" sz="2300" b="0" dirty="0" smtClean="0"/>
              <a:t>Entry/Exit Criteria to </a:t>
            </a:r>
            <a:r>
              <a:rPr lang="en-US" sz="2300" b="0" smtClean="0"/>
              <a:t>Test Execution</a:t>
            </a:r>
            <a:endParaRPr lang="en-US" sz="2300" dirty="0" smtClean="0"/>
          </a:p>
        </p:txBody>
      </p:sp>
      <p:sp>
        <p:nvSpPr>
          <p:cNvPr id="17409" name="Slide Number Placeholder 3"/>
          <p:cNvSpPr>
            <a:spLocks noGrp="1"/>
          </p:cNvSpPr>
          <p:nvPr>
            <p:ph type="sldNum" sz="quarter" idx="10"/>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lnSpc>
                <a:spcPct val="80000"/>
              </a:lnSpc>
              <a:defRPr sz="3200" b="1">
                <a:solidFill>
                  <a:schemeClr val="tx1"/>
                </a:solidFill>
                <a:latin typeface="Arial" pitchFamily="34" charset="0"/>
                <a:cs typeface="Arial" pitchFamily="34" charset="0"/>
              </a:defRPr>
            </a:lvl1pPr>
            <a:lvl2pPr marL="742950" indent="-285750" eaLnBrk="0" hangingPunct="0">
              <a:lnSpc>
                <a:spcPct val="80000"/>
              </a:lnSpc>
              <a:defRPr sz="3200" b="1">
                <a:solidFill>
                  <a:schemeClr val="tx1"/>
                </a:solidFill>
                <a:latin typeface="Arial" pitchFamily="34" charset="0"/>
                <a:cs typeface="Arial" pitchFamily="34" charset="0"/>
              </a:defRPr>
            </a:lvl2pPr>
            <a:lvl3pPr marL="1143000" indent="-228600" eaLnBrk="0" hangingPunct="0">
              <a:lnSpc>
                <a:spcPct val="80000"/>
              </a:lnSpc>
              <a:defRPr sz="3200" b="1">
                <a:solidFill>
                  <a:schemeClr val="tx1"/>
                </a:solidFill>
                <a:latin typeface="Arial" pitchFamily="34" charset="0"/>
                <a:cs typeface="Arial" pitchFamily="34" charset="0"/>
              </a:defRPr>
            </a:lvl3pPr>
            <a:lvl4pPr marL="1600200" indent="-228600" eaLnBrk="0" hangingPunct="0">
              <a:lnSpc>
                <a:spcPct val="80000"/>
              </a:lnSpc>
              <a:defRPr sz="3200" b="1">
                <a:solidFill>
                  <a:schemeClr val="tx1"/>
                </a:solidFill>
                <a:latin typeface="Arial" pitchFamily="34" charset="0"/>
                <a:cs typeface="Arial" pitchFamily="34" charset="0"/>
              </a:defRPr>
            </a:lvl4pPr>
            <a:lvl5pPr marL="2057400" indent="-228600" eaLnBrk="0" hangingPunct="0">
              <a:lnSpc>
                <a:spcPct val="80000"/>
              </a:lnSpc>
              <a:defRPr sz="3200" b="1">
                <a:solidFill>
                  <a:schemeClr val="tx1"/>
                </a:solidFill>
                <a:latin typeface="Arial" pitchFamily="34" charset="0"/>
                <a:cs typeface="Arial" pitchFamily="34" charset="0"/>
              </a:defRPr>
            </a:lvl5pPr>
            <a:lvl6pPr marL="25146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6pPr>
            <a:lvl7pPr marL="29718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7pPr>
            <a:lvl8pPr marL="34290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8pPr>
            <a:lvl9pPr marL="3886200" indent="-228600" eaLnBrk="0" fontAlgn="base" hangingPunct="0">
              <a:lnSpc>
                <a:spcPct val="80000"/>
              </a:lnSpc>
              <a:spcBef>
                <a:spcPct val="0"/>
              </a:spcBef>
              <a:spcAft>
                <a:spcPct val="0"/>
              </a:spcAft>
              <a:defRPr sz="3200" b="1">
                <a:solidFill>
                  <a:schemeClr val="tx1"/>
                </a:solidFill>
                <a:latin typeface="Arial" pitchFamily="34" charset="0"/>
                <a:cs typeface="Arial" pitchFamily="34" charset="0"/>
              </a:defRPr>
            </a:lvl9pPr>
          </a:lstStyle>
          <a:p>
            <a:fld id="{C1B13D99-1AAD-4011-99BA-DB557C612C6E}" type="slidenum">
              <a:rPr lang="en-US" sz="1000" b="0" smtClean="0"/>
              <a:pPr/>
              <a:t>9</a:t>
            </a:fld>
            <a:endParaRPr lang="en-US" sz="1000" b="0" smtClean="0"/>
          </a:p>
        </p:txBody>
      </p:sp>
      <p:sp>
        <p:nvSpPr>
          <p:cNvPr id="2" name="TextBox 1"/>
          <p:cNvSpPr txBox="1"/>
          <p:nvPr/>
        </p:nvSpPr>
        <p:spPr>
          <a:xfrm>
            <a:off x="381000" y="1193800"/>
            <a:ext cx="3606800" cy="5078312"/>
          </a:xfrm>
          <a:prstGeom prst="rect">
            <a:avLst/>
          </a:prstGeom>
          <a:noFill/>
        </p:spPr>
        <p:txBody>
          <a:bodyPr wrap="square" rtlCol="0">
            <a:spAutoFit/>
          </a:bodyPr>
          <a:lstStyle/>
          <a:p>
            <a:r>
              <a:rPr lang="en-US" u="sng" dirty="0" smtClean="0"/>
              <a:t>Entry Criteria:</a:t>
            </a:r>
          </a:p>
          <a:p>
            <a:pPr marL="171450" lvl="0" indent="-171450">
              <a:buFont typeface="Arial"/>
              <a:buChar char="•"/>
            </a:pPr>
            <a:r>
              <a:rPr lang="en-GB" sz="1400" b="0" dirty="0"/>
              <a:t>Completion of Architecture and Application Build</a:t>
            </a:r>
            <a:endParaRPr lang="en-US" sz="1400" b="0" dirty="0"/>
          </a:p>
          <a:p>
            <a:pPr marL="171450" lvl="0" indent="-171450">
              <a:buFont typeface="Arial"/>
              <a:buChar char="•"/>
            </a:pPr>
            <a:r>
              <a:rPr lang="en-GB" sz="1400" b="0" dirty="0"/>
              <a:t>The first pass of Application Product Test is completed (Ensure the code is stable and most of the application functionality is in working state)</a:t>
            </a:r>
            <a:endParaRPr lang="en-US" sz="1400" b="0" dirty="0"/>
          </a:p>
          <a:p>
            <a:pPr marL="171450" indent="-171450">
              <a:buFont typeface="Arial"/>
              <a:buChar char="•"/>
            </a:pPr>
            <a:r>
              <a:rPr lang="en-GB" sz="1400" b="0" dirty="0"/>
              <a:t>Input Scripts and Data files created during Detailed Test Preparation must be available to the Test Execution Team</a:t>
            </a:r>
            <a:endParaRPr lang="en-US" sz="1400" b="0" dirty="0"/>
          </a:p>
          <a:p>
            <a:pPr marL="171450" lvl="0" indent="-171450">
              <a:buFont typeface="Arial"/>
              <a:buChar char="•"/>
            </a:pPr>
            <a:r>
              <a:rPr lang="en-GB" sz="1400" b="0" dirty="0"/>
              <a:t>Test Execution Tool is available and pre-loaded with all test scripts from the Test Preparation Packs</a:t>
            </a:r>
            <a:endParaRPr lang="en-US" sz="1400" b="0" dirty="0"/>
          </a:p>
          <a:p>
            <a:pPr marL="171450" lvl="0" indent="-171450">
              <a:buFont typeface="Arial"/>
              <a:buChar char="•"/>
            </a:pPr>
            <a:r>
              <a:rPr lang="en-GB" sz="1400" b="0" dirty="0"/>
              <a:t>The Performance Test Environment available for execution</a:t>
            </a:r>
            <a:r>
              <a:rPr lang="en-US" sz="1400" b="0" dirty="0"/>
              <a:t> </a:t>
            </a:r>
            <a:endParaRPr lang="en-US" sz="1400" b="0" dirty="0" smtClean="0"/>
          </a:p>
          <a:p>
            <a:pPr marL="171450" lvl="0" indent="-171450">
              <a:buFont typeface="Arial"/>
              <a:buChar char="•"/>
            </a:pPr>
            <a:r>
              <a:rPr lang="en-GB" sz="1400" b="0" dirty="0" smtClean="0"/>
              <a:t>Performance </a:t>
            </a:r>
            <a:r>
              <a:rPr lang="en-GB" sz="1400" b="0" dirty="0"/>
              <a:t>Test Environment closely mirrors the to-be production environment.</a:t>
            </a:r>
            <a:endParaRPr lang="en-US" sz="1400" b="0" dirty="0"/>
          </a:p>
          <a:p>
            <a:pPr marL="171450" indent="-171450">
              <a:buFont typeface="Arial"/>
              <a:buChar char="•"/>
            </a:pPr>
            <a:r>
              <a:rPr lang="en-GB" sz="1400" b="0" dirty="0" smtClean="0"/>
              <a:t>Performance </a:t>
            </a:r>
            <a:r>
              <a:rPr lang="en-GB" sz="1400" b="0" dirty="0"/>
              <a:t>Test Database is sized to reflect production level data volumes</a:t>
            </a:r>
            <a:r>
              <a:rPr lang="en-GB" sz="1400" b="0" dirty="0" smtClean="0"/>
              <a:t>.</a:t>
            </a:r>
          </a:p>
          <a:p>
            <a:pPr marL="171450" indent="-171450">
              <a:buFont typeface="Arial"/>
              <a:buChar char="•"/>
            </a:pPr>
            <a:r>
              <a:rPr lang="en-GB" sz="1400" b="0" dirty="0" smtClean="0"/>
              <a:t>Performance Test Environment and Tools to run Performance Test in place</a:t>
            </a:r>
            <a:endParaRPr lang="en-US" sz="1400" b="0" dirty="0"/>
          </a:p>
          <a:p>
            <a:endParaRPr lang="en-US" sz="1200" b="0" dirty="0"/>
          </a:p>
        </p:txBody>
      </p:sp>
      <p:sp>
        <p:nvSpPr>
          <p:cNvPr id="5" name="TextBox 4"/>
          <p:cNvSpPr txBox="1"/>
          <p:nvPr/>
        </p:nvSpPr>
        <p:spPr>
          <a:xfrm>
            <a:off x="4749800" y="1193800"/>
            <a:ext cx="3873500" cy="2800767"/>
          </a:xfrm>
          <a:prstGeom prst="rect">
            <a:avLst/>
          </a:prstGeom>
          <a:noFill/>
        </p:spPr>
        <p:txBody>
          <a:bodyPr wrap="square" rtlCol="0">
            <a:spAutoFit/>
          </a:bodyPr>
          <a:lstStyle/>
          <a:p>
            <a:r>
              <a:rPr lang="en-US" u="sng" dirty="0" smtClean="0"/>
              <a:t>Exit Criteria:</a:t>
            </a:r>
          </a:p>
          <a:p>
            <a:pPr marL="171450" lvl="0" indent="-171450">
              <a:buFont typeface="Arial"/>
              <a:buChar char="•"/>
            </a:pPr>
            <a:r>
              <a:rPr lang="en-GB" sz="1400" b="0" dirty="0"/>
              <a:t>All Defects have been closed</a:t>
            </a:r>
            <a:endParaRPr lang="en-US" sz="1400" b="0" dirty="0"/>
          </a:p>
          <a:p>
            <a:pPr marL="171450" indent="-171450">
              <a:buFont typeface="Arial"/>
              <a:buChar char="•"/>
            </a:pPr>
            <a:r>
              <a:rPr lang="en-GB" sz="1400" b="0" dirty="0"/>
              <a:t>A clean execution pass has been achieved for all Performance Test scenarios</a:t>
            </a:r>
            <a:r>
              <a:rPr lang="en-US" sz="1400" b="0" dirty="0"/>
              <a:t> </a:t>
            </a:r>
          </a:p>
          <a:p>
            <a:pPr marL="171450" lvl="0" indent="-171450">
              <a:buFont typeface="Arial"/>
              <a:buChar char="•"/>
            </a:pPr>
            <a:r>
              <a:rPr lang="en-GB" sz="1400" b="0" dirty="0"/>
              <a:t>Performance </a:t>
            </a:r>
            <a:r>
              <a:rPr lang="en-GB" sz="1400" b="0" dirty="0" smtClean="0"/>
              <a:t>Test </a:t>
            </a:r>
            <a:r>
              <a:rPr lang="en-GB" sz="1400" b="0" dirty="0"/>
              <a:t>Packs have been completed</a:t>
            </a:r>
            <a:endParaRPr lang="en-US" sz="1400" b="0" dirty="0"/>
          </a:p>
          <a:p>
            <a:pPr marL="171450" lvl="0" indent="-171450">
              <a:buFont typeface="Arial"/>
              <a:buChar char="•"/>
            </a:pPr>
            <a:r>
              <a:rPr lang="en-GB" sz="1400" b="0" dirty="0"/>
              <a:t>All Change Requests which impact the application functionality must be implemented in Performance Test Model</a:t>
            </a:r>
            <a:endParaRPr lang="en-US" sz="1400" b="0" dirty="0"/>
          </a:p>
          <a:p>
            <a:pPr marL="171450" lvl="0" indent="-171450">
              <a:buFont typeface="Arial"/>
              <a:buChar char="•"/>
            </a:pPr>
            <a:r>
              <a:rPr lang="en-GB" sz="1400" b="0" dirty="0"/>
              <a:t>Performance Test Closure Report has been signed off </a:t>
            </a:r>
            <a:endParaRPr lang="en-US" sz="1400" b="0" dirty="0"/>
          </a:p>
          <a:p>
            <a:endParaRPr lang="en-US" b="0" dirty="0"/>
          </a:p>
        </p:txBody>
      </p:sp>
    </p:spTree>
    <p:extLst>
      <p:ext uri="{BB962C8B-B14F-4D97-AF65-F5344CB8AC3E}">
        <p14:creationId xmlns:p14="http://schemas.microsoft.com/office/powerpoint/2010/main" val="217401816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master template">
  <a:themeElements>
    <a:clrScheme name="">
      <a:dk1>
        <a:srgbClr val="000000"/>
      </a:dk1>
      <a:lt1>
        <a:srgbClr val="FFFFFF"/>
      </a:lt1>
      <a:dk2>
        <a:srgbClr val="000000"/>
      </a:dk2>
      <a:lt2>
        <a:srgbClr val="808080"/>
      </a:lt2>
      <a:accent1>
        <a:srgbClr val="008000"/>
      </a:accent1>
      <a:accent2>
        <a:srgbClr val="0000FF"/>
      </a:accent2>
      <a:accent3>
        <a:srgbClr val="FFFFFF"/>
      </a:accent3>
      <a:accent4>
        <a:srgbClr val="000000"/>
      </a:accent4>
      <a:accent5>
        <a:srgbClr val="AAC0AA"/>
      </a:accent5>
      <a:accent6>
        <a:srgbClr val="0000E7"/>
      </a:accent6>
      <a:hlink>
        <a:srgbClr val="FF0000"/>
      </a:hlink>
      <a:folHlink>
        <a:srgbClr val="FFFF00"/>
      </a:folHlink>
    </a:clrScheme>
    <a:fontScheme name="master templat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master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aster template 13">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006600"/>
        </a:hlink>
        <a:folHlink>
          <a:srgbClr val="FFFF00"/>
        </a:folHlink>
      </a:clrScheme>
      <a:clrMap bg1="lt1" tx1="dk1" bg2="lt2" tx2="dk2" accent1="accent1" accent2="accent2" accent3="accent3" accent4="accent4" accent5="accent5" accent6="accent6" hlink="hlink" folHlink="folHlink"/>
    </a:extraClrScheme>
    <a:extraClrScheme>
      <a:clrScheme name="master template 14">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00"/>
        </a:folHlink>
      </a:clrScheme>
      <a:clrMap bg1="lt1" tx1="dk1" bg2="lt2" tx2="dk2" accent1="accent1" accent2="accent2" accent3="accent3" accent4="accent4" accent5="accent5" accent6="accent6" hlink="hlink" folHlink="folHlink"/>
    </a:extraClrScheme>
    <a:extraClrScheme>
      <a:clrScheme name="master template 15">
        <a:dk1>
          <a:srgbClr val="000000"/>
        </a:dk1>
        <a:lt1>
          <a:srgbClr val="FFFFFF"/>
        </a:lt1>
        <a:dk2>
          <a:srgbClr val="000000"/>
        </a:dk2>
        <a:lt2>
          <a:srgbClr val="808080"/>
        </a:lt2>
        <a:accent1>
          <a:srgbClr val="0000FF"/>
        </a:accent1>
        <a:accent2>
          <a:srgbClr val="333399"/>
        </a:accent2>
        <a:accent3>
          <a:srgbClr val="FFFFFF"/>
        </a:accent3>
        <a:accent4>
          <a:srgbClr val="000000"/>
        </a:accent4>
        <a:accent5>
          <a:srgbClr val="AAAAFF"/>
        </a:accent5>
        <a:accent6>
          <a:srgbClr val="2D2D8A"/>
        </a:accent6>
        <a:hlink>
          <a:srgbClr val="FFFFFF"/>
        </a:hlink>
        <a:folHlink>
          <a:srgbClr val="FFFFFF"/>
        </a:folHlink>
      </a:clrScheme>
      <a:clrMap bg1="lt1" tx1="dk1" bg2="lt2" tx2="dk2" accent1="accent1" accent2="accent2" accent3="accent3" accent4="accent4" accent5="accent5" accent6="accent6" hlink="hlink" folHlink="folHlink"/>
    </a:extraClrScheme>
    <a:extraClrScheme>
      <a:clrScheme name="master template 16">
        <a:dk1>
          <a:srgbClr val="000000"/>
        </a:dk1>
        <a:lt1>
          <a:srgbClr val="FFFFFF"/>
        </a:lt1>
        <a:dk2>
          <a:srgbClr val="000000"/>
        </a:dk2>
        <a:lt2>
          <a:srgbClr val="808080"/>
        </a:lt2>
        <a:accent1>
          <a:srgbClr val="288454"/>
        </a:accent1>
        <a:accent2>
          <a:srgbClr val="2B5681"/>
        </a:accent2>
        <a:accent3>
          <a:srgbClr val="FFFFFF"/>
        </a:accent3>
        <a:accent4>
          <a:srgbClr val="000000"/>
        </a:accent4>
        <a:accent5>
          <a:srgbClr val="ACC2B3"/>
        </a:accent5>
        <a:accent6>
          <a:srgbClr val="264D74"/>
        </a:accent6>
        <a:hlink>
          <a:srgbClr val="E57B11"/>
        </a:hlink>
        <a:folHlink>
          <a:srgbClr val="B42626"/>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1218978668E75D48BAFBB4BE4628D36B" ma:contentTypeVersion="0" ma:contentTypeDescription="Create a new document." ma:contentTypeScope="" ma:versionID="1c07e4f56132cceaa965086f5d0f576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AEB0D4-4FA0-4A61-AEFC-D7CDDB0C8A25}">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3FD4DE9A-E938-4D54-B594-19CE3B66E31F}">
  <ds:schemaRefs>
    <ds:schemaRef ds:uri="http://schemas.microsoft.com/sharepoint/v3/contenttype/forms"/>
  </ds:schemaRefs>
</ds:datastoreItem>
</file>

<file path=customXml/itemProps3.xml><?xml version="1.0" encoding="utf-8"?>
<ds:datastoreItem xmlns:ds="http://schemas.openxmlformats.org/officeDocument/2006/customXml" ds:itemID="{F30435DF-64CC-4467-8106-5F174E21C1FA}">
  <ds:schemaRefs>
    <ds:schemaRef ds:uri="http://schemas.microsoft.com/office/2006/metadata/longProperties"/>
  </ds:schemaRefs>
</ds:datastoreItem>
</file>

<file path=customXml/itemProps4.xml><?xml version="1.0" encoding="utf-8"?>
<ds:datastoreItem xmlns:ds="http://schemas.openxmlformats.org/officeDocument/2006/customXml" ds:itemID="{6B65E361-4B3D-40BE-83AB-EF4E40EEB8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35134</TotalTime>
  <Words>1902</Words>
  <Application>Microsoft Office PowerPoint</Application>
  <PresentationFormat>On-screen Show (4:3)</PresentationFormat>
  <Paragraphs>477</Paragraphs>
  <Slides>20</Slides>
  <Notes>19</Notes>
  <HiddenSlides>0</HiddenSlides>
  <MMClips>0</MMClips>
  <ScaleCrop>false</ScaleCrop>
  <HeadingPairs>
    <vt:vector size="6" baseType="variant">
      <vt:variant>
        <vt:lpstr>Fonts Used</vt:lpstr>
      </vt:variant>
      <vt:variant>
        <vt:i4>6</vt:i4>
      </vt:variant>
      <vt:variant>
        <vt:lpstr>Theme</vt:lpstr>
      </vt:variant>
      <vt:variant>
        <vt:i4>7</vt:i4>
      </vt:variant>
      <vt:variant>
        <vt:lpstr>Slide Titles</vt:lpstr>
      </vt:variant>
      <vt:variant>
        <vt:i4>20</vt:i4>
      </vt:variant>
    </vt:vector>
  </HeadingPairs>
  <TitlesOfParts>
    <vt:vector size="33" baseType="lpstr">
      <vt:lpstr>ＭＳ Ｐゴシック</vt:lpstr>
      <vt:lpstr>Arial</vt:lpstr>
      <vt:lpstr>Calibri</vt:lpstr>
      <vt:lpstr>Franklin Gothic Medium</vt:lpstr>
      <vt:lpstr>Times New Roman</vt:lpstr>
      <vt:lpstr>Wingdings</vt:lpstr>
      <vt:lpstr>master template</vt:lpstr>
      <vt:lpstr>1_Default Design</vt:lpstr>
      <vt:lpstr>1_master template</vt:lpstr>
      <vt:lpstr>2_master template</vt:lpstr>
      <vt:lpstr>3_master template</vt:lpstr>
      <vt:lpstr>4_master template</vt:lpstr>
      <vt:lpstr>5_master template</vt:lpstr>
      <vt:lpstr>SAP Performance Testing Strategy</vt:lpstr>
      <vt:lpstr>Scope and Systems</vt:lpstr>
      <vt:lpstr>Performance Testing Objectives</vt:lpstr>
      <vt:lpstr>Assumptions</vt:lpstr>
      <vt:lpstr>Performance Requirements</vt:lpstr>
      <vt:lpstr>SAP Performance Testing Strategy Sample Results</vt:lpstr>
      <vt:lpstr>User Requirements</vt:lpstr>
      <vt:lpstr>Risks and Mitigations</vt:lpstr>
      <vt:lpstr>Entry/Exit Criteria to Test Execution</vt:lpstr>
      <vt:lpstr>Infrastructure and Application Access</vt:lpstr>
      <vt:lpstr>Performance Test Timeline</vt:lpstr>
      <vt:lpstr>Performance Test Schedule</vt:lpstr>
      <vt:lpstr>Performance Test Cycles</vt:lpstr>
      <vt:lpstr>Iteration 1: Test with SAP standard transactions </vt:lpstr>
      <vt:lpstr>Iteration 2: Top 20 Business Processes</vt:lpstr>
      <vt:lpstr>Iteration 2: Top 20 Business Processes (cont).</vt:lpstr>
      <vt:lpstr>Iteration 2: Top 20 Business Processes (cont).</vt:lpstr>
      <vt:lpstr>Iteration 2: Top 20 Business Processes (cont).</vt:lpstr>
      <vt:lpstr>Iteration 3 and 4</vt:lpstr>
      <vt:lpstr>Project Landscape</vt:lpstr>
    </vt:vector>
  </TitlesOfParts>
  <Company>Hess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Performance Testing Strategy Template</dc:title>
  <dc:subject/>
  <dc:creator>Linh Nguyen</dc:creator>
  <cp:keywords>SAP Performance Testing</cp:keywords>
  <dc:description/>
  <cp:lastModifiedBy>Linh Nguyen</cp:lastModifiedBy>
  <cp:revision>859</cp:revision>
  <cp:lastPrinted>2013-08-19T21:01:59Z</cp:lastPrinted>
  <dcterms:created xsi:type="dcterms:W3CDTF">2010-11-23T15:15:38Z</dcterms:created>
  <dcterms:modified xsi:type="dcterms:W3CDTF">2016-03-16T03:44:08Z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Subject">
    <vt:lpwstr/>
  </property>
  <property fmtid="{D5CDD505-2E9C-101B-9397-08002B2CF9AE}" pid="4" name="Keywords">
    <vt:lpwstr/>
  </property>
  <property fmtid="{D5CDD505-2E9C-101B-9397-08002B2CF9AE}" pid="5" name="_Author">
    <vt:lpwstr/>
  </property>
  <property fmtid="{D5CDD505-2E9C-101B-9397-08002B2CF9AE}" pid="6" name="_Category">
    <vt:lpwstr/>
  </property>
  <property fmtid="{D5CDD505-2E9C-101B-9397-08002B2CF9AE}" pid="7" name="Slides">
    <vt:lpwstr>121</vt:lpwstr>
  </property>
  <property fmtid="{D5CDD505-2E9C-101B-9397-08002B2CF9AE}" pid="8" name="Categories">
    <vt:lpwstr/>
  </property>
  <property fmtid="{D5CDD505-2E9C-101B-9397-08002B2CF9AE}" pid="9" name="Approval Level">
    <vt:lpwstr/>
  </property>
  <property fmtid="{D5CDD505-2E9C-101B-9397-08002B2CF9AE}" pid="10" name="_Comments">
    <vt:lpwstr/>
  </property>
  <property fmtid="{D5CDD505-2E9C-101B-9397-08002B2CF9AE}" pid="11" name="Assigned To">
    <vt:lpwstr/>
  </property>
  <property fmtid="{D5CDD505-2E9C-101B-9397-08002B2CF9AE}" pid="12" name="Order">
    <vt:lpwstr>7700.00000000000</vt:lpwstr>
  </property>
  <property fmtid="{D5CDD505-2E9C-101B-9397-08002B2CF9AE}" pid="13" name="ContentTypeId">
    <vt:lpwstr>0x0101001218978668E75D48BAFBB4BE4628D36B</vt:lpwstr>
  </property>
</Properties>
</file>